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C661BA-B89F-42D7-A8E6-C6BCF6AC3A0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639F65-D649-4563-AC3A-2EAD18BE86B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CEE388-FE02-4D53-9AD9-A6496012DBB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027296-4400-497C-A159-12970882C4B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0D11C82-F6A8-464C-B205-F36CD1B89FB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A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2BF09B1-B69A-4376-8178-CCB2D5FFA79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F220387-10E5-425B-9091-6BE9DD9E8AC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83AC757-6EDA-473A-A83D-1D79858F798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6240CCC-309D-4F6A-9968-DD3940C909F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47A43F-0245-4EC5-AE2B-B347EB9B47E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F824B05-A68F-47D3-8E96-FD8110A2C51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A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C44957C-99C3-49E5-A72B-7ED26522C066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6FE8ED0-F5D7-4F98-BD0B-44BF47F2FE2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A66855-9098-4C65-B3D3-87EA1B4B63B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D645263-E526-4056-836C-46E14FA795C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819C361-16AB-4CC7-AD13-8A8631EF5EF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C84036F-0F11-4754-9B57-412B98BFA99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96720D-C238-41EF-9C8C-7ACAB30656C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875372-9C9C-4C08-B88F-4A22DFB9456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65A92FA-2DD3-4DB8-BA7C-62CA8FC3810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A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3B1597-A51E-433F-A96B-E57848EF9EB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31BA43-8BB7-493E-B5AE-A787602C646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7C0442F-5EAC-4368-9E01-7B89598F102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vi-V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9AB40C-B9A3-4B03-8D76-DC5E5FA5A58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Click to edit Master title style</a:t>
            </a:r>
            <a:endParaRPr lang="vi-VN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Edit Master text styles</a:t>
            </a:r>
            <a:endParaRPr lang="vi-VN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Second level</a:t>
            </a:r>
            <a:endParaRPr lang="vi-VN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Third level</a:t>
            </a:r>
            <a:endParaRPr lang="vi-VN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</a:rPr>
              <a:t>Fourth level</a:t>
            </a:r>
            <a:endParaRPr lang="vi-VN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</a:rPr>
              <a:t>Fifth level</a:t>
            </a:r>
            <a:endParaRPr lang="vi-VN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vi-VN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vi-VN" sz="1200" b="0" strike="noStrike" spc="-1">
                <a:solidFill>
                  <a:srgbClr val="8B8B8B"/>
                </a:solidFill>
                <a:latin typeface="Times New Roman"/>
              </a:rPr>
              <a:t> </a:t>
            </a:r>
            <a:endParaRPr lang="en-A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A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A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vi-VN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F47AD37-56A3-4CAA-B26F-7C7AC83D30A7}" type="slidenum">
              <a:rPr lang="vi-VN" sz="1200" b="0" strike="noStrike" spc="-1">
                <a:solidFill>
                  <a:srgbClr val="8B8B8B"/>
                </a:solidFill>
                <a:latin typeface="Times New Roman"/>
              </a:rPr>
              <a:t>‹#›</a:t>
            </a:fld>
            <a:endParaRPr lang="en-A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vi-VN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vi-VN" sz="1200" b="0" strike="noStrike" spc="-1">
                <a:solidFill>
                  <a:srgbClr val="8B8B8B"/>
                </a:solidFill>
                <a:latin typeface="Times New Roman"/>
              </a:rPr>
              <a:t>&lt;date/time&gt;</a:t>
            </a:r>
            <a:endParaRPr lang="en-A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A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A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vi-VN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205D3DD-C884-4627-AA44-39AD0A508F79}" type="slidenum">
              <a:rPr lang="vi-VN" sz="1200" b="0" strike="noStrike" spc="-1">
                <a:solidFill>
                  <a:srgbClr val="8B8B8B"/>
                </a:solidFill>
                <a:latin typeface="Times New Roman"/>
              </a:rPr>
              <a:t>‹#›</a:t>
            </a:fld>
            <a:endParaRPr lang="en-A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vi-VN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vi-VN" sz="2800" b="0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vi-VN" sz="20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vi-VN" sz="18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vi-VN" sz="18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vi-VN" sz="20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vi-VN" sz="20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vi-VN" sz="20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1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24"/>
          <p:cNvSpPr/>
          <p:nvPr/>
        </p:nvSpPr>
        <p:spPr>
          <a:xfrm>
            <a:off x="-17640" y="0"/>
            <a:ext cx="12209400" cy="6857640"/>
          </a:xfrm>
          <a:prstGeom prst="rect">
            <a:avLst/>
          </a:prstGeom>
          <a:solidFill>
            <a:srgbClr val="FDFDF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vi-VN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3" name="Freeform 3"/>
          <p:cNvSpPr/>
          <p:nvPr/>
        </p:nvSpPr>
        <p:spPr>
          <a:xfrm flipH="1" flipV="1">
            <a:off x="6840000" y="1800000"/>
            <a:ext cx="4864320" cy="3437280"/>
          </a:xfrm>
          <a:custGeom>
            <a:avLst/>
            <a:gdLst>
              <a:gd name="textAreaLeft" fmla="*/ 360 w 4864320"/>
              <a:gd name="textAreaRight" fmla="*/ 4865040 w 4864320"/>
              <a:gd name="textAreaTop" fmla="*/ 360 h 3437280"/>
              <a:gd name="textAreaBottom" fmla="*/ 3438000 h 3437280"/>
            </a:gdLst>
            <a:ahLst/>
            <a:cxnLst/>
            <a:rect l="textAreaLeft" t="textAreaTop" r="textAreaRight" b="textAreaBottom"/>
            <a:pathLst>
              <a:path w="12588521" h="9834782">
                <a:moveTo>
                  <a:pt x="12588521" y="9834782"/>
                </a:moveTo>
                <a:lnTo>
                  <a:pt x="0" y="9834782"/>
                </a:lnTo>
                <a:lnTo>
                  <a:pt x="0" y="0"/>
                </a:lnTo>
                <a:lnTo>
                  <a:pt x="12588521" y="0"/>
                </a:lnTo>
                <a:lnTo>
                  <a:pt x="12588521" y="9834782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A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4" name="Group 8"/>
          <p:cNvGrpSpPr/>
          <p:nvPr/>
        </p:nvGrpSpPr>
        <p:grpSpPr>
          <a:xfrm>
            <a:off x="8100000" y="2700000"/>
            <a:ext cx="3998520" cy="3998520"/>
            <a:chOff x="8100000" y="2700000"/>
            <a:chExt cx="3998520" cy="3998520"/>
          </a:xfrm>
        </p:grpSpPr>
        <p:grpSp>
          <p:nvGrpSpPr>
            <p:cNvPr id="85" name="Group 9"/>
            <p:cNvGrpSpPr/>
            <p:nvPr/>
          </p:nvGrpSpPr>
          <p:grpSpPr>
            <a:xfrm>
              <a:off x="8100000" y="2700000"/>
              <a:ext cx="3998520" cy="3998520"/>
              <a:chOff x="8100000" y="2700000"/>
              <a:chExt cx="3998520" cy="3998520"/>
            </a:xfrm>
          </p:grpSpPr>
          <p:sp>
            <p:nvSpPr>
              <p:cNvPr id="86" name="Freeform 10"/>
              <p:cNvSpPr/>
              <p:nvPr/>
            </p:nvSpPr>
            <p:spPr>
              <a:xfrm>
                <a:off x="8100000" y="2700000"/>
                <a:ext cx="3998520" cy="3998520"/>
              </a:xfrm>
              <a:custGeom>
                <a:avLst/>
                <a:gdLst>
                  <a:gd name="textAreaLeft" fmla="*/ 0 w 3998520"/>
                  <a:gd name="textAreaRight" fmla="*/ 3998880 w 3998520"/>
                  <a:gd name="textAreaTop" fmla="*/ 0 h 3998520"/>
                  <a:gd name="textAreaBottom" fmla="*/ 3998880 h 3998520"/>
                </a:gdLst>
                <a:ahLst/>
                <a:cxnLst/>
                <a:rect l="textAreaLeft" t="textAreaTop" r="textAreaRight" b="textAreaBottom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A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7" name="Group 11"/>
            <p:cNvGrpSpPr/>
            <p:nvPr/>
          </p:nvGrpSpPr>
          <p:grpSpPr>
            <a:xfrm>
              <a:off x="8164440" y="2764080"/>
              <a:ext cx="3870000" cy="3870000"/>
              <a:chOff x="8164440" y="2764080"/>
              <a:chExt cx="3870000" cy="3870000"/>
            </a:xfrm>
          </p:grpSpPr>
          <p:sp>
            <p:nvSpPr>
              <p:cNvPr id="88" name="Freeform 12"/>
              <p:cNvSpPr/>
              <p:nvPr/>
            </p:nvSpPr>
            <p:spPr>
              <a:xfrm rot="21538200">
                <a:off x="8198280" y="2797920"/>
                <a:ext cx="3802320" cy="3802320"/>
              </a:xfrm>
              <a:custGeom>
                <a:avLst/>
                <a:gdLst>
                  <a:gd name="textAreaLeft" fmla="*/ 0 w 3802320"/>
                  <a:gd name="textAreaRight" fmla="*/ 3802680 w 3802320"/>
                  <a:gd name="textAreaTop" fmla="*/ 0 h 3802320"/>
                  <a:gd name="textAreaBottom" fmla="*/ 3802680 h 3802320"/>
                </a:gdLst>
                <a:ahLst/>
                <a:cxnLst/>
                <a:rect l="textAreaLeft" t="textAreaTop" r="textAreaRight" b="textAreaBottom"/>
                <a:pathLst>
                  <a:path w="6411888" h="6411863">
                    <a:moveTo>
                      <a:pt x="6380432" y="3262926"/>
                    </a:moveTo>
                    <a:cubicBezTo>
                      <a:pt x="6348978" y="5016069"/>
                      <a:pt x="4902183" y="6411864"/>
                      <a:pt x="3148989" y="6380409"/>
                    </a:cubicBezTo>
                    <a:cubicBezTo>
                      <a:pt x="1395769" y="6348953"/>
                      <a:pt x="0" y="4902158"/>
                      <a:pt x="31454" y="3149015"/>
                    </a:cubicBezTo>
                    <a:cubicBezTo>
                      <a:pt x="62910" y="1395783"/>
                      <a:pt x="1509680" y="0"/>
                      <a:pt x="3262899" y="31456"/>
                    </a:cubicBezTo>
                    <a:cubicBezTo>
                      <a:pt x="5016118" y="62911"/>
                      <a:pt x="6411888" y="1509694"/>
                      <a:pt x="6380432" y="3262926"/>
                    </a:cubicBezTo>
                    <a:close/>
                  </a:path>
                </a:pathLst>
              </a:custGeom>
              <a:blipFill rotWithShape="0">
                <a:blip r:embed="rId4"/>
                <a:srcRect/>
                <a:stretch/>
              </a:blip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A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89" name="Group 14"/>
          <p:cNvGrpSpPr/>
          <p:nvPr/>
        </p:nvGrpSpPr>
        <p:grpSpPr>
          <a:xfrm>
            <a:off x="-17640" y="211680"/>
            <a:ext cx="9906840" cy="1065960"/>
            <a:chOff x="-17640" y="211680"/>
            <a:chExt cx="9906840" cy="1065960"/>
          </a:xfrm>
        </p:grpSpPr>
        <p:sp>
          <p:nvSpPr>
            <p:cNvPr id="90" name="Freeform 15"/>
            <p:cNvSpPr/>
            <p:nvPr/>
          </p:nvSpPr>
          <p:spPr>
            <a:xfrm rot="16200000">
              <a:off x="4402800" y="-4208400"/>
              <a:ext cx="1065960" cy="9906840"/>
            </a:xfrm>
            <a:custGeom>
              <a:avLst/>
              <a:gdLst>
                <a:gd name="textAreaLeft" fmla="*/ 0 w 1065960"/>
                <a:gd name="textAreaRight" fmla="*/ 1066320 w 1065960"/>
                <a:gd name="textAreaTop" fmla="*/ 0 h 9906840"/>
                <a:gd name="textAreaBottom" fmla="*/ 9907200 h 9906840"/>
              </a:gdLst>
              <a:ahLst/>
              <a:cxnLst/>
              <a:rect l="textAreaLeft" t="textAreaTop" r="textAreaRight" b="textAreaBottom"/>
              <a:pathLst>
                <a:path w="2353310" h="23109277">
                  <a:moveTo>
                    <a:pt x="784860" y="23041966"/>
                  </a:moveTo>
                  <a:cubicBezTo>
                    <a:pt x="905510" y="23082606"/>
                    <a:pt x="1042670" y="23109277"/>
                    <a:pt x="1177290" y="23109277"/>
                  </a:cubicBezTo>
                  <a:cubicBezTo>
                    <a:pt x="1311910" y="23109277"/>
                    <a:pt x="1441450" y="23086416"/>
                    <a:pt x="1560830" y="23045777"/>
                  </a:cubicBezTo>
                  <a:cubicBezTo>
                    <a:pt x="1563370" y="23044506"/>
                    <a:pt x="1565910" y="23044506"/>
                    <a:pt x="1568450" y="23043238"/>
                  </a:cubicBezTo>
                  <a:cubicBezTo>
                    <a:pt x="2016760" y="22880677"/>
                    <a:pt x="2346960" y="22451416"/>
                    <a:pt x="2353310" y="21871160"/>
                  </a:cubicBezTo>
                  <a:cubicBezTo>
                    <a:pt x="2353310" y="14580774"/>
                    <a:pt x="2353309" y="7290387"/>
                    <a:pt x="2353309" y="1"/>
                  </a:cubicBezTo>
                  <a:lnTo>
                    <a:pt x="70384" y="24804"/>
                  </a:lnTo>
                  <a:lnTo>
                    <a:pt x="0" y="21850237"/>
                  </a:lnTo>
                  <a:cubicBezTo>
                    <a:pt x="6350" y="22453956"/>
                    <a:pt x="331470" y="22883216"/>
                    <a:pt x="784860" y="23041966"/>
                  </a:cubicBezTo>
                  <a:close/>
                </a:path>
              </a:pathLst>
            </a:custGeom>
            <a:solidFill>
              <a:srgbClr val="002060"/>
            </a:solidFill>
            <a:ln w="0">
              <a:solidFill>
                <a:srgbClr val="00518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1" name="Group 17"/>
          <p:cNvGrpSpPr/>
          <p:nvPr/>
        </p:nvGrpSpPr>
        <p:grpSpPr>
          <a:xfrm>
            <a:off x="304920" y="56520"/>
            <a:ext cx="1434960" cy="1423080"/>
            <a:chOff x="304920" y="56520"/>
            <a:chExt cx="1434960" cy="1423080"/>
          </a:xfrm>
        </p:grpSpPr>
        <p:sp>
          <p:nvSpPr>
            <p:cNvPr id="92" name="Freeform 18"/>
            <p:cNvSpPr/>
            <p:nvPr/>
          </p:nvSpPr>
          <p:spPr>
            <a:xfrm>
              <a:off x="304920" y="56520"/>
              <a:ext cx="1434960" cy="1423080"/>
            </a:xfrm>
            <a:custGeom>
              <a:avLst/>
              <a:gdLst>
                <a:gd name="textAreaLeft" fmla="*/ 0 w 1434960"/>
                <a:gd name="textAreaRight" fmla="*/ 1435320 w 1434960"/>
                <a:gd name="textAreaTop" fmla="*/ 0 h 1423080"/>
                <a:gd name="textAreaBottom" fmla="*/ 1423440 h 1423080"/>
              </a:gdLst>
              <a:ahLst/>
              <a:cxnLst/>
              <a:rect l="textAreaLeft" t="textAreaTop" r="textAreaRight" b="textAreaBottom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3" name="TextBox 21"/>
          <p:cNvSpPr/>
          <p:nvPr/>
        </p:nvSpPr>
        <p:spPr>
          <a:xfrm>
            <a:off x="1667160" y="354240"/>
            <a:ext cx="7832160" cy="72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vi-VN" sz="2400" b="1" strike="noStrike" spc="-1">
                <a:solidFill>
                  <a:srgbClr val="FFFFFF"/>
                </a:solidFill>
                <a:latin typeface="Calibri"/>
              </a:rPr>
              <a:t>TRƯỜNG ĐẠI HỌC KỸ THUẬT Y - DƯỢC ĐÀ NẴNG</a:t>
            </a:r>
            <a:endParaRPr lang="en-A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vi-VN" sz="1750" b="1" strike="noStrike" spc="-1">
                <a:solidFill>
                  <a:srgbClr val="FFFFFF"/>
                </a:solidFill>
                <a:latin typeface="Calibri"/>
              </a:rPr>
              <a:t>DA</a:t>
            </a:r>
            <a:r>
              <a:rPr lang="en-US" sz="175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vi-VN" sz="1750" b="1" strike="noStrike" spc="-1">
                <a:solidFill>
                  <a:srgbClr val="FFFFFF"/>
                </a:solidFill>
                <a:latin typeface="Calibri"/>
              </a:rPr>
              <a:t>NANG UNIVERSITY OF MEDICAL TECHNOLOGY AND PHARMACY</a:t>
            </a:r>
            <a:endParaRPr lang="en-AU" sz="17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80000" y="1699560"/>
            <a:ext cx="6109560" cy="3880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buNone/>
            </a:pPr>
            <a:r>
              <a:rPr lang="vi-VN" sz="4400" b="0" strike="noStrike" spc="-1">
                <a:solidFill>
                  <a:srgbClr val="000000"/>
                </a:solidFill>
                <a:latin typeface="+mn-lt"/>
              </a:rPr>
              <a:t>Tiêu đề bài giảng</a:t>
            </a:r>
            <a:br>
              <a:rPr sz="4400">
                <a:latin typeface="+mn-lt"/>
              </a:rPr>
            </a:br>
            <a:r>
              <a:rPr lang="vi-VN" sz="3600" b="0" strike="noStrike" spc="-1">
                <a:solidFill>
                  <a:srgbClr val="000000"/>
                </a:solidFill>
                <a:latin typeface="+mn-lt"/>
              </a:rPr>
              <a:t>Người trình bày</a:t>
            </a:r>
            <a:br>
              <a:rPr sz="4400">
                <a:latin typeface="+mn-lt"/>
              </a:rPr>
            </a:br>
            <a:endParaRPr lang="vi-VN" sz="3600" b="0" strike="noStrike" spc="-1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5" name="Content Placeholder 6"/>
          <p:cNvPicPr/>
          <p:nvPr/>
        </p:nvPicPr>
        <p:blipFill>
          <a:blip r:embed="rId5"/>
          <a:stretch/>
        </p:blipFill>
        <p:spPr>
          <a:xfrm>
            <a:off x="294120" y="56520"/>
            <a:ext cx="1462680" cy="1428840"/>
          </a:xfrm>
          <a:prstGeom prst="rect">
            <a:avLst/>
          </a:prstGeom>
          <a:ln w="0"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CCAA0-25D3-9F70-FE02-02522CAC5C8B}"/>
              </a:ext>
            </a:extLst>
          </p:cNvPr>
          <p:cNvSpPr txBox="1">
            <a:spLocks/>
          </p:cNvSpPr>
          <p:nvPr/>
        </p:nvSpPr>
        <p:spPr>
          <a:xfrm>
            <a:off x="11674910" y="6301189"/>
            <a:ext cx="455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7CF93F-E6A4-4BDA-8825-6CEC536B61C4}" type="slidenum">
              <a:rPr lang="vi-VN" sz="2000" smtClean="0"/>
              <a:pPr algn="ctr"/>
              <a:t>1</a:t>
            </a:fld>
            <a:endParaRPr lang="vi-VN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2"/>
          <p:cNvSpPr/>
          <p:nvPr/>
        </p:nvSpPr>
        <p:spPr>
          <a:xfrm rot="16200000">
            <a:off x="-2381400" y="3562200"/>
            <a:ext cx="5677560" cy="914040"/>
          </a:xfrm>
          <a:custGeom>
            <a:avLst/>
            <a:gdLst>
              <a:gd name="textAreaLeft" fmla="*/ 0 w 5677560"/>
              <a:gd name="textAreaRight" fmla="*/ 5677920 w 5677560"/>
              <a:gd name="textAreaTop" fmla="*/ 0 h 914040"/>
              <a:gd name="textAreaBottom" fmla="*/ 914400 h 914040"/>
            </a:gdLst>
            <a:ahLst/>
            <a:cxnLst/>
            <a:rect l="textAreaLeft" t="textAreaTop" r="textAreaRight" b="textAreaBottom"/>
            <a:pathLst>
              <a:path w="12814022" h="3988364">
                <a:moveTo>
                  <a:pt x="0" y="0"/>
                </a:moveTo>
                <a:lnTo>
                  <a:pt x="12814022" y="0"/>
                </a:lnTo>
                <a:lnTo>
                  <a:pt x="12814022" y="3988364"/>
                </a:lnTo>
                <a:lnTo>
                  <a:pt x="0" y="39883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A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7" name="Group 8"/>
          <p:cNvGrpSpPr/>
          <p:nvPr/>
        </p:nvGrpSpPr>
        <p:grpSpPr>
          <a:xfrm>
            <a:off x="1651320" y="2033280"/>
            <a:ext cx="1075320" cy="1095840"/>
            <a:chOff x="1651320" y="2033280"/>
            <a:chExt cx="1075320" cy="1095840"/>
          </a:xfrm>
        </p:grpSpPr>
        <p:sp>
          <p:nvSpPr>
            <p:cNvPr id="98" name="Freeform 5"/>
            <p:cNvSpPr/>
            <p:nvPr/>
          </p:nvSpPr>
          <p:spPr>
            <a:xfrm>
              <a:off x="1651320" y="2043720"/>
              <a:ext cx="1075320" cy="1085400"/>
            </a:xfrm>
            <a:custGeom>
              <a:avLst/>
              <a:gdLst>
                <a:gd name="textAreaLeft" fmla="*/ 0 w 1075320"/>
                <a:gd name="textAreaRight" fmla="*/ 1075680 w 1075320"/>
                <a:gd name="textAreaTop" fmla="*/ 0 h 1085400"/>
                <a:gd name="textAreaBottom" fmla="*/ 1085760 h 1085400"/>
              </a:gdLst>
              <a:ahLst/>
              <a:cxnLst/>
              <a:rect l="textAreaLeft" t="textAreaTop" r="textAreaRight" b="textAreaBottom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TextBox 6"/>
            <p:cNvSpPr/>
            <p:nvPr/>
          </p:nvSpPr>
          <p:spPr>
            <a:xfrm>
              <a:off x="1747440" y="2033280"/>
              <a:ext cx="865440" cy="101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 b="0" strike="noStrike" spc="-1">
                  <a:solidFill>
                    <a:srgbClr val="FAF8F8"/>
                  </a:solidFill>
                  <a:latin typeface="Arial Bold"/>
                </a:rPr>
                <a:t>1</a:t>
              </a:r>
              <a:endParaRPr lang="en-AU" sz="4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0" name="Text Placeholder 107"/>
          <p:cNvSpPr/>
          <p:nvPr/>
        </p:nvSpPr>
        <p:spPr>
          <a:xfrm>
            <a:off x="2895480" y="2202120"/>
            <a:ext cx="320004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Nội dung 1</a:t>
            </a:r>
            <a:endParaRPr lang="en-A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 Placeholder 107"/>
          <p:cNvSpPr/>
          <p:nvPr/>
        </p:nvSpPr>
        <p:spPr>
          <a:xfrm>
            <a:off x="2895480" y="3608280"/>
            <a:ext cx="320004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Nội dung 2</a:t>
            </a:r>
            <a:endParaRPr lang="en-A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 Placeholder 107"/>
          <p:cNvSpPr/>
          <p:nvPr/>
        </p:nvSpPr>
        <p:spPr>
          <a:xfrm>
            <a:off x="2895480" y="4917600"/>
            <a:ext cx="320004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Nội dung 3</a:t>
            </a:r>
            <a:endParaRPr lang="en-A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 Placeholder 107"/>
          <p:cNvSpPr/>
          <p:nvPr/>
        </p:nvSpPr>
        <p:spPr>
          <a:xfrm>
            <a:off x="7988040" y="2201040"/>
            <a:ext cx="320004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Nội dung 4</a:t>
            </a:r>
            <a:endParaRPr lang="en-A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 Placeholder 107"/>
          <p:cNvSpPr/>
          <p:nvPr/>
        </p:nvSpPr>
        <p:spPr>
          <a:xfrm>
            <a:off x="7988040" y="3608280"/>
            <a:ext cx="320004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Nội dung 5</a:t>
            </a:r>
            <a:endParaRPr lang="en-A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 Placeholder 107"/>
          <p:cNvSpPr/>
          <p:nvPr/>
        </p:nvSpPr>
        <p:spPr>
          <a:xfrm>
            <a:off x="7988040" y="4917600"/>
            <a:ext cx="320004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Nội dung 6</a:t>
            </a:r>
            <a:endParaRPr lang="en-A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6" name="Group 27"/>
          <p:cNvGrpSpPr/>
          <p:nvPr/>
        </p:nvGrpSpPr>
        <p:grpSpPr>
          <a:xfrm>
            <a:off x="1651320" y="3386520"/>
            <a:ext cx="1075320" cy="1095840"/>
            <a:chOff x="1651320" y="3386520"/>
            <a:chExt cx="1075320" cy="1095840"/>
          </a:xfrm>
        </p:grpSpPr>
        <p:sp>
          <p:nvSpPr>
            <p:cNvPr id="107" name="Freeform 5"/>
            <p:cNvSpPr/>
            <p:nvPr/>
          </p:nvSpPr>
          <p:spPr>
            <a:xfrm>
              <a:off x="1651320" y="3396960"/>
              <a:ext cx="1075320" cy="1085400"/>
            </a:xfrm>
            <a:custGeom>
              <a:avLst/>
              <a:gdLst>
                <a:gd name="textAreaLeft" fmla="*/ 0 w 1075320"/>
                <a:gd name="textAreaRight" fmla="*/ 1075680 w 1075320"/>
                <a:gd name="textAreaTop" fmla="*/ 0 h 1085400"/>
                <a:gd name="textAreaBottom" fmla="*/ 1085760 h 1085400"/>
              </a:gdLst>
              <a:ahLst/>
              <a:cxnLst/>
              <a:rect l="textAreaLeft" t="textAreaTop" r="textAreaRight" b="textAreaBottom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TextBox 6"/>
            <p:cNvSpPr/>
            <p:nvPr/>
          </p:nvSpPr>
          <p:spPr>
            <a:xfrm>
              <a:off x="1747440" y="3386520"/>
              <a:ext cx="865440" cy="101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 b="0" strike="noStrike" spc="-1">
                  <a:solidFill>
                    <a:srgbClr val="FAF8F8"/>
                  </a:solidFill>
                  <a:latin typeface="Arial Bold"/>
                </a:rPr>
                <a:t>2</a:t>
              </a:r>
              <a:endParaRPr lang="en-AU" sz="4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9" name="Group 30"/>
          <p:cNvGrpSpPr/>
          <p:nvPr/>
        </p:nvGrpSpPr>
        <p:grpSpPr>
          <a:xfrm>
            <a:off x="1651320" y="4734360"/>
            <a:ext cx="1075320" cy="1095840"/>
            <a:chOff x="1651320" y="4734360"/>
            <a:chExt cx="1075320" cy="1095840"/>
          </a:xfrm>
        </p:grpSpPr>
        <p:sp>
          <p:nvSpPr>
            <p:cNvPr id="110" name="Freeform 5"/>
            <p:cNvSpPr/>
            <p:nvPr/>
          </p:nvSpPr>
          <p:spPr>
            <a:xfrm>
              <a:off x="1651320" y="4744800"/>
              <a:ext cx="1075320" cy="1085400"/>
            </a:xfrm>
            <a:custGeom>
              <a:avLst/>
              <a:gdLst>
                <a:gd name="textAreaLeft" fmla="*/ 0 w 1075320"/>
                <a:gd name="textAreaRight" fmla="*/ 1075680 w 1075320"/>
                <a:gd name="textAreaTop" fmla="*/ 0 h 1085400"/>
                <a:gd name="textAreaBottom" fmla="*/ 1085760 h 1085400"/>
              </a:gdLst>
              <a:ahLst/>
              <a:cxnLst/>
              <a:rect l="textAreaLeft" t="textAreaTop" r="textAreaRight" b="textAreaBottom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TextBox 6"/>
            <p:cNvSpPr/>
            <p:nvPr/>
          </p:nvSpPr>
          <p:spPr>
            <a:xfrm>
              <a:off x="1747440" y="4734360"/>
              <a:ext cx="865440" cy="101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 b="0" strike="noStrike" spc="-1">
                  <a:solidFill>
                    <a:srgbClr val="FAF8F8"/>
                  </a:solidFill>
                  <a:latin typeface="Arial Bold"/>
                </a:rPr>
                <a:t>3</a:t>
              </a:r>
              <a:endParaRPr lang="en-AU" sz="4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2" name="Group 33"/>
          <p:cNvGrpSpPr/>
          <p:nvPr/>
        </p:nvGrpSpPr>
        <p:grpSpPr>
          <a:xfrm>
            <a:off x="6798600" y="2038680"/>
            <a:ext cx="1075320" cy="1095840"/>
            <a:chOff x="6798600" y="2038680"/>
            <a:chExt cx="1075320" cy="1095840"/>
          </a:xfrm>
        </p:grpSpPr>
        <p:sp>
          <p:nvSpPr>
            <p:cNvPr id="113" name="Freeform 5"/>
            <p:cNvSpPr/>
            <p:nvPr/>
          </p:nvSpPr>
          <p:spPr>
            <a:xfrm>
              <a:off x="6798600" y="2049120"/>
              <a:ext cx="1075320" cy="1085400"/>
            </a:xfrm>
            <a:custGeom>
              <a:avLst/>
              <a:gdLst>
                <a:gd name="textAreaLeft" fmla="*/ 0 w 1075320"/>
                <a:gd name="textAreaRight" fmla="*/ 1075680 w 1075320"/>
                <a:gd name="textAreaTop" fmla="*/ 0 h 1085400"/>
                <a:gd name="textAreaBottom" fmla="*/ 1085760 h 1085400"/>
              </a:gdLst>
              <a:ahLst/>
              <a:cxnLst/>
              <a:rect l="textAreaLeft" t="textAreaTop" r="textAreaRight" b="textAreaBottom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TextBox 6"/>
            <p:cNvSpPr/>
            <p:nvPr/>
          </p:nvSpPr>
          <p:spPr>
            <a:xfrm>
              <a:off x="6894720" y="2038680"/>
              <a:ext cx="865440" cy="101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 b="0" strike="noStrike" spc="-1">
                  <a:solidFill>
                    <a:srgbClr val="FAF8F8"/>
                  </a:solidFill>
                  <a:latin typeface="Arial Bold"/>
                </a:rPr>
                <a:t>4</a:t>
              </a:r>
              <a:endParaRPr lang="en-AU" sz="4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5" name="Group 36"/>
          <p:cNvGrpSpPr/>
          <p:nvPr/>
        </p:nvGrpSpPr>
        <p:grpSpPr>
          <a:xfrm>
            <a:off x="6789960" y="3381120"/>
            <a:ext cx="1075320" cy="1095840"/>
            <a:chOff x="6789960" y="3381120"/>
            <a:chExt cx="1075320" cy="1095840"/>
          </a:xfrm>
        </p:grpSpPr>
        <p:sp>
          <p:nvSpPr>
            <p:cNvPr id="116" name="Freeform 5"/>
            <p:cNvSpPr/>
            <p:nvPr/>
          </p:nvSpPr>
          <p:spPr>
            <a:xfrm>
              <a:off x="6789960" y="3391560"/>
              <a:ext cx="1075320" cy="1085400"/>
            </a:xfrm>
            <a:custGeom>
              <a:avLst/>
              <a:gdLst>
                <a:gd name="textAreaLeft" fmla="*/ 0 w 1075320"/>
                <a:gd name="textAreaRight" fmla="*/ 1075680 w 1075320"/>
                <a:gd name="textAreaTop" fmla="*/ 0 h 1085400"/>
                <a:gd name="textAreaBottom" fmla="*/ 1085760 h 1085400"/>
              </a:gdLst>
              <a:ahLst/>
              <a:cxnLst/>
              <a:rect l="textAreaLeft" t="textAreaTop" r="textAreaRight" b="textAreaBottom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TextBox 6"/>
            <p:cNvSpPr/>
            <p:nvPr/>
          </p:nvSpPr>
          <p:spPr>
            <a:xfrm>
              <a:off x="6886080" y="3381120"/>
              <a:ext cx="865440" cy="101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 b="0" strike="noStrike" spc="-1">
                  <a:solidFill>
                    <a:srgbClr val="FAF8F8"/>
                  </a:solidFill>
                  <a:latin typeface="Arial Bold"/>
                </a:rPr>
                <a:t>5</a:t>
              </a:r>
              <a:endParaRPr lang="en-AU" sz="4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8" name="Group 39"/>
          <p:cNvGrpSpPr/>
          <p:nvPr/>
        </p:nvGrpSpPr>
        <p:grpSpPr>
          <a:xfrm>
            <a:off x="6798600" y="4739760"/>
            <a:ext cx="1075320" cy="1095840"/>
            <a:chOff x="6798600" y="4739760"/>
            <a:chExt cx="1075320" cy="1095840"/>
          </a:xfrm>
        </p:grpSpPr>
        <p:sp>
          <p:nvSpPr>
            <p:cNvPr id="119" name="Freeform 5"/>
            <p:cNvSpPr/>
            <p:nvPr/>
          </p:nvSpPr>
          <p:spPr>
            <a:xfrm>
              <a:off x="6798600" y="4750200"/>
              <a:ext cx="1075320" cy="1085400"/>
            </a:xfrm>
            <a:custGeom>
              <a:avLst/>
              <a:gdLst>
                <a:gd name="textAreaLeft" fmla="*/ 0 w 1075320"/>
                <a:gd name="textAreaRight" fmla="*/ 1075680 w 1075320"/>
                <a:gd name="textAreaTop" fmla="*/ 0 h 1085400"/>
                <a:gd name="textAreaBottom" fmla="*/ 1085760 h 1085400"/>
              </a:gdLst>
              <a:ahLst/>
              <a:cxnLst/>
              <a:rect l="textAreaLeft" t="textAreaTop" r="textAreaRight" b="textAreaBottom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TextBox 6"/>
            <p:cNvSpPr/>
            <p:nvPr/>
          </p:nvSpPr>
          <p:spPr>
            <a:xfrm>
              <a:off x="6894720" y="4739760"/>
              <a:ext cx="865440" cy="101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 b="0" strike="noStrike" spc="-1">
                  <a:solidFill>
                    <a:srgbClr val="FAF8F8"/>
                  </a:solidFill>
                  <a:latin typeface="Arial Bold"/>
                </a:rPr>
                <a:t>6</a:t>
              </a:r>
              <a:endParaRPr lang="en-AU" sz="4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475640" y="1070280"/>
            <a:ext cx="9877680" cy="79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vi-VN" sz="4400" b="0" strike="noStrike" spc="-1">
                <a:solidFill>
                  <a:srgbClr val="000000"/>
                </a:solidFill>
                <a:latin typeface="Times New Roman"/>
              </a:rPr>
              <a:t>Tiêu đề bài giảng</a:t>
            </a:r>
          </a:p>
        </p:txBody>
      </p:sp>
      <p:grpSp>
        <p:nvGrpSpPr>
          <p:cNvPr id="122" name="Group 45"/>
          <p:cNvGrpSpPr/>
          <p:nvPr/>
        </p:nvGrpSpPr>
        <p:grpSpPr>
          <a:xfrm>
            <a:off x="-18720" y="30600"/>
            <a:ext cx="7959600" cy="1039320"/>
            <a:chOff x="-18720" y="30600"/>
            <a:chExt cx="7959600" cy="1039320"/>
          </a:xfrm>
        </p:grpSpPr>
        <p:grpSp>
          <p:nvGrpSpPr>
            <p:cNvPr id="123" name="Group 18"/>
            <p:cNvGrpSpPr/>
            <p:nvPr/>
          </p:nvGrpSpPr>
          <p:grpSpPr>
            <a:xfrm>
              <a:off x="-18720" y="186120"/>
              <a:ext cx="7959600" cy="716400"/>
              <a:chOff x="-18720" y="186120"/>
              <a:chExt cx="7959600" cy="716400"/>
            </a:xfrm>
          </p:grpSpPr>
          <p:grpSp>
            <p:nvGrpSpPr>
              <p:cNvPr id="124" name="Group 14"/>
              <p:cNvGrpSpPr/>
              <p:nvPr/>
            </p:nvGrpSpPr>
            <p:grpSpPr>
              <a:xfrm>
                <a:off x="-18720" y="186120"/>
                <a:ext cx="7959600" cy="716400"/>
                <a:chOff x="-18720" y="186120"/>
                <a:chExt cx="7959600" cy="716400"/>
              </a:xfrm>
            </p:grpSpPr>
            <p:sp>
              <p:nvSpPr>
                <p:cNvPr id="125" name="Freeform 15"/>
                <p:cNvSpPr/>
                <p:nvPr/>
              </p:nvSpPr>
              <p:spPr>
                <a:xfrm rot="16200000">
                  <a:off x="3602880" y="-3435120"/>
                  <a:ext cx="716400" cy="7959600"/>
                </a:xfrm>
                <a:custGeom>
                  <a:avLst/>
                  <a:gdLst>
                    <a:gd name="textAreaLeft" fmla="*/ 0 w 716400"/>
                    <a:gd name="textAreaRight" fmla="*/ 716760 w 716400"/>
                    <a:gd name="textAreaTop" fmla="*/ 0 h 7959600"/>
                    <a:gd name="textAreaBottom" fmla="*/ 7959960 h 7959600"/>
                  </a:gdLst>
                  <a:ahLst/>
                  <a:cxnLst/>
                  <a:rect l="textAreaLeft" t="textAreaTop" r="textAreaRight" b="textAreaBottom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126" name="TextBox 16"/>
              <p:cNvSpPr/>
              <p:nvPr/>
            </p:nvSpPr>
            <p:spPr>
              <a:xfrm>
                <a:off x="1426320" y="235800"/>
                <a:ext cx="6339960" cy="54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ts val="4255"/>
                  </a:lnSpc>
                </a:pPr>
                <a:r>
                  <a:rPr lang="en-US" sz="2000" b="1" strike="noStrike" spc="-1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AU" sz="20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127" name="Picture 44"/>
            <p:cNvPicPr/>
            <p:nvPr/>
          </p:nvPicPr>
          <p:blipFill>
            <a:blip r:embed="rId4"/>
            <a:stretch/>
          </p:blipFill>
          <p:spPr>
            <a:xfrm>
              <a:off x="183960" y="30600"/>
              <a:ext cx="1039320" cy="103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98387-79B2-E639-820B-6E5FA009E645}"/>
              </a:ext>
            </a:extLst>
          </p:cNvPr>
          <p:cNvSpPr txBox="1">
            <a:spLocks/>
          </p:cNvSpPr>
          <p:nvPr/>
        </p:nvSpPr>
        <p:spPr>
          <a:xfrm>
            <a:off x="11411193" y="6134276"/>
            <a:ext cx="455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7CF93F-E6A4-4BDA-8825-6CEC536B61C4}" type="slidenum">
              <a:rPr lang="vi-VN" sz="2000" smtClean="0"/>
              <a:pPr algn="ctr"/>
              <a:t>2</a:t>
            </a:fld>
            <a:endParaRPr lang="vi-VN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1046880"/>
            <a:ext cx="10515240" cy="643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vi-VN" sz="4400" b="0" strike="noStrike" spc="-1">
                <a:solidFill>
                  <a:srgbClr val="000000"/>
                </a:solidFill>
              </a:rPr>
              <a:t>Tiêu đề của nội dung 1</a:t>
            </a: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838080" y="1834920"/>
            <a:ext cx="10515240" cy="4341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vi-VN" sz="2800" b="0" strike="noStrike" spc="-1">
                <a:solidFill>
                  <a:srgbClr val="000000"/>
                </a:solidFill>
                <a:latin typeface="+mj-lt"/>
              </a:rPr>
              <a:t>Chi tiết nội dung 1</a:t>
            </a:r>
          </a:p>
        </p:txBody>
      </p:sp>
      <p:grpSp>
        <p:nvGrpSpPr>
          <p:cNvPr id="130" name="Group 8"/>
          <p:cNvGrpSpPr/>
          <p:nvPr/>
        </p:nvGrpSpPr>
        <p:grpSpPr>
          <a:xfrm>
            <a:off x="-2520" y="6415200"/>
            <a:ext cx="12197880" cy="2319480"/>
            <a:chOff x="-2520" y="6415200"/>
            <a:chExt cx="12197880" cy="2319480"/>
          </a:xfrm>
        </p:grpSpPr>
        <p:grpSp>
          <p:nvGrpSpPr>
            <p:cNvPr id="131" name="Group 11"/>
            <p:cNvGrpSpPr/>
            <p:nvPr/>
          </p:nvGrpSpPr>
          <p:grpSpPr>
            <a:xfrm>
              <a:off x="-2520" y="6415200"/>
              <a:ext cx="9210960" cy="2319480"/>
              <a:chOff x="-2520" y="6415200"/>
              <a:chExt cx="9210960" cy="2319480"/>
            </a:xfrm>
          </p:grpSpPr>
          <p:sp>
            <p:nvSpPr>
              <p:cNvPr id="132" name="Freeform 12"/>
              <p:cNvSpPr/>
              <p:nvPr/>
            </p:nvSpPr>
            <p:spPr>
              <a:xfrm>
                <a:off x="-2520" y="6613920"/>
                <a:ext cx="9210960" cy="173520"/>
              </a:xfrm>
              <a:custGeom>
                <a:avLst/>
                <a:gdLst>
                  <a:gd name="textAreaLeft" fmla="*/ 0 w 9210960"/>
                  <a:gd name="textAreaRight" fmla="*/ 9211320 w 9210960"/>
                  <a:gd name="textAreaTop" fmla="*/ 0 h 173520"/>
                  <a:gd name="textAreaBottom" fmla="*/ 173880 h 173520"/>
                </a:gdLst>
                <a:ahLst/>
                <a:cxnLst/>
                <a:rect l="textAreaLeft" t="textAreaTop" r="textAreaRight" b="textAreaBottom"/>
                <a:pathLst>
                  <a:path w="5010455" h="66658">
                    <a:moveTo>
                      <a:pt x="0" y="0"/>
                    </a:moveTo>
                    <a:lnTo>
                      <a:pt x="5010455" y="0"/>
                    </a:lnTo>
                    <a:lnTo>
                      <a:pt x="5010455" y="66658"/>
                    </a:lnTo>
                    <a:lnTo>
                      <a:pt x="0" y="66658"/>
                    </a:lnTo>
                    <a:close/>
                  </a:path>
                </a:pathLst>
              </a:custGeom>
              <a:solidFill>
                <a:srgbClr val="2D79C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A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TextBox 13"/>
              <p:cNvSpPr/>
              <p:nvPr/>
            </p:nvSpPr>
            <p:spPr>
              <a:xfrm>
                <a:off x="-2520" y="6415200"/>
                <a:ext cx="1494000" cy="231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50760" tIns="50760" rIns="50760" bIns="50760" anchor="ctr">
                <a:noAutofit/>
              </a:bodyPr>
              <a:lstStyle/>
              <a:p>
                <a:pPr algn="ctr">
                  <a:lnSpc>
                    <a:spcPts val="3300"/>
                  </a:lnSpc>
                </a:pPr>
                <a:endParaRPr lang="vi-VN" sz="1800" b="0" strike="noStrike" spc="-1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34" name="Freeform 14"/>
            <p:cNvSpPr/>
            <p:nvPr/>
          </p:nvSpPr>
          <p:spPr>
            <a:xfrm flipH="1">
              <a:off x="-2520" y="6613920"/>
              <a:ext cx="2524320" cy="173520"/>
            </a:xfrm>
            <a:custGeom>
              <a:avLst/>
              <a:gdLst>
                <a:gd name="textAreaLeft" fmla="*/ 360 w 2524320"/>
                <a:gd name="textAreaRight" fmla="*/ 2525040 w 2524320"/>
                <a:gd name="textAreaTop" fmla="*/ 0 h 173520"/>
                <a:gd name="textAreaBottom" fmla="*/ 173880 h 173520"/>
              </a:gdLst>
              <a:ahLst/>
              <a:cxnLst/>
              <a:rect l="textAreaLeft" t="textAreaTop" r="textAreaRight" b="textAreaBottom"/>
              <a:pathLst>
                <a:path w="5035902" h="299963">
                  <a:moveTo>
                    <a:pt x="5035903" y="0"/>
                  </a:moveTo>
                  <a:lnTo>
                    <a:pt x="0" y="0"/>
                  </a:lnTo>
                  <a:lnTo>
                    <a:pt x="0" y="299963"/>
                  </a:lnTo>
                  <a:lnTo>
                    <a:pt x="5035903" y="299963"/>
                  </a:lnTo>
                  <a:lnTo>
                    <a:pt x="5035903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5" name="Group 15"/>
            <p:cNvGrpSpPr/>
            <p:nvPr/>
          </p:nvGrpSpPr>
          <p:grpSpPr>
            <a:xfrm>
              <a:off x="9039960" y="6545880"/>
              <a:ext cx="626760" cy="611640"/>
              <a:chOff x="9039960" y="6545880"/>
              <a:chExt cx="626760" cy="611640"/>
            </a:xfrm>
          </p:grpSpPr>
          <p:sp>
            <p:nvSpPr>
              <p:cNvPr id="136" name="Freeform 16"/>
              <p:cNvSpPr/>
              <p:nvPr/>
            </p:nvSpPr>
            <p:spPr>
              <a:xfrm>
                <a:off x="9039960" y="6613920"/>
                <a:ext cx="626760" cy="173520"/>
              </a:xfrm>
              <a:custGeom>
                <a:avLst/>
                <a:gdLst>
                  <a:gd name="textAreaLeft" fmla="*/ 0 w 626760"/>
                  <a:gd name="textAreaRight" fmla="*/ 627120 w 626760"/>
                  <a:gd name="textAreaTop" fmla="*/ 0 h 173520"/>
                  <a:gd name="textAreaBottom" fmla="*/ 173880 h 173520"/>
                </a:gdLst>
                <a:ahLst/>
                <a:cxnLst/>
                <a:rect l="textAreaLeft" t="textAreaTop" r="textAreaRight" b="textAreaBottom"/>
                <a:pathLst>
                  <a:path w="812800" h="194916">
                    <a:moveTo>
                      <a:pt x="203200" y="0"/>
                    </a:moveTo>
                    <a:lnTo>
                      <a:pt x="812800" y="0"/>
                    </a:lnTo>
                    <a:lnTo>
                      <a:pt x="609600" y="194916"/>
                    </a:lnTo>
                    <a:lnTo>
                      <a:pt x="0" y="194916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2D79C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A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TextBox 17"/>
              <p:cNvSpPr/>
              <p:nvPr/>
            </p:nvSpPr>
            <p:spPr>
              <a:xfrm>
                <a:off x="9118080" y="6545880"/>
                <a:ext cx="470160" cy="611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50760" tIns="50760" rIns="50760" bIns="50760" anchor="ctr">
                <a:noAutofit/>
              </a:bodyPr>
              <a:lstStyle/>
              <a:p>
                <a:pPr algn="ctr">
                  <a:lnSpc>
                    <a:spcPts val="3300"/>
                  </a:lnSpc>
                </a:pPr>
                <a:endParaRPr lang="vi-VN" sz="1800" b="0" strike="noStrike" spc="-1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38" name="Group 18"/>
            <p:cNvGrpSpPr/>
            <p:nvPr/>
          </p:nvGrpSpPr>
          <p:grpSpPr>
            <a:xfrm>
              <a:off x="9541800" y="6545880"/>
              <a:ext cx="2653560" cy="611640"/>
              <a:chOff x="9541800" y="6545880"/>
              <a:chExt cx="2653560" cy="611640"/>
            </a:xfrm>
          </p:grpSpPr>
          <p:sp>
            <p:nvSpPr>
              <p:cNvPr id="139" name="Freeform 19"/>
              <p:cNvSpPr/>
              <p:nvPr/>
            </p:nvSpPr>
            <p:spPr>
              <a:xfrm>
                <a:off x="9541800" y="6613920"/>
                <a:ext cx="2653560" cy="173520"/>
              </a:xfrm>
              <a:custGeom>
                <a:avLst/>
                <a:gdLst>
                  <a:gd name="textAreaLeft" fmla="*/ 0 w 2653560"/>
                  <a:gd name="textAreaRight" fmla="*/ 2653920 w 2653560"/>
                  <a:gd name="textAreaTop" fmla="*/ 0 h 173520"/>
                  <a:gd name="textAreaBottom" fmla="*/ 173880 h 173520"/>
                </a:gdLst>
                <a:ahLst/>
                <a:cxnLst/>
                <a:rect l="textAreaLeft" t="textAreaTop" r="textAreaRight" b="textAreaBottom"/>
                <a:pathLst>
                  <a:path w="3445043" h="206640">
                    <a:moveTo>
                      <a:pt x="203200" y="11724"/>
                    </a:moveTo>
                    <a:lnTo>
                      <a:pt x="3445043" y="0"/>
                    </a:lnTo>
                    <a:lnTo>
                      <a:pt x="3440371" y="206640"/>
                    </a:lnTo>
                    <a:lnTo>
                      <a:pt x="0" y="206640"/>
                    </a:lnTo>
                    <a:lnTo>
                      <a:pt x="203200" y="11724"/>
                    </a:lnTo>
                    <a:close/>
                  </a:path>
                </a:pathLst>
              </a:custGeom>
              <a:solidFill>
                <a:srgbClr val="01ACA4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A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TextBox 20"/>
              <p:cNvSpPr/>
              <p:nvPr/>
            </p:nvSpPr>
            <p:spPr>
              <a:xfrm>
                <a:off x="9617760" y="6545880"/>
                <a:ext cx="470160" cy="611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50760" tIns="50760" rIns="50760" bIns="50760" anchor="ctr">
                <a:noAutofit/>
              </a:bodyPr>
              <a:lstStyle/>
              <a:p>
                <a:pPr algn="ctr">
                  <a:lnSpc>
                    <a:spcPts val="3300"/>
                  </a:lnSpc>
                </a:pPr>
                <a:endParaRPr lang="vi-VN" sz="1800" b="0" strike="noStrike" spc="-1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41" name="Group 20"/>
          <p:cNvGrpSpPr/>
          <p:nvPr/>
        </p:nvGrpSpPr>
        <p:grpSpPr>
          <a:xfrm>
            <a:off x="-18720" y="186120"/>
            <a:ext cx="7959600" cy="716400"/>
            <a:chOff x="-18720" y="186120"/>
            <a:chExt cx="7959600" cy="716400"/>
          </a:xfrm>
        </p:grpSpPr>
        <p:grpSp>
          <p:nvGrpSpPr>
            <p:cNvPr id="142" name="Group 14"/>
            <p:cNvGrpSpPr/>
            <p:nvPr/>
          </p:nvGrpSpPr>
          <p:grpSpPr>
            <a:xfrm>
              <a:off x="-18720" y="186120"/>
              <a:ext cx="7959600" cy="716400"/>
              <a:chOff x="-18720" y="186120"/>
              <a:chExt cx="7959600" cy="716400"/>
            </a:xfrm>
          </p:grpSpPr>
          <p:sp>
            <p:nvSpPr>
              <p:cNvPr id="143" name="Freeform 15"/>
              <p:cNvSpPr/>
              <p:nvPr/>
            </p:nvSpPr>
            <p:spPr>
              <a:xfrm rot="16200000">
                <a:off x="3602880" y="-3435120"/>
                <a:ext cx="716400" cy="7959600"/>
              </a:xfrm>
              <a:custGeom>
                <a:avLst/>
                <a:gdLst>
                  <a:gd name="textAreaLeft" fmla="*/ 0 w 716400"/>
                  <a:gd name="textAreaRight" fmla="*/ 716760 w 716400"/>
                  <a:gd name="textAreaTop" fmla="*/ 0 h 7959600"/>
                  <a:gd name="textAreaBottom" fmla="*/ 7959960 h 7959600"/>
                </a:gdLst>
                <a:ahLst/>
                <a:cxnLst/>
                <a:rect l="textAreaLeft" t="textAreaTop" r="textAreaRight" b="textAreaBottom"/>
                <a:pathLst>
                  <a:path w="2353310" h="23109277">
                    <a:moveTo>
                      <a:pt x="784860" y="23041966"/>
                    </a:moveTo>
                    <a:cubicBezTo>
                      <a:pt x="905510" y="23082606"/>
                      <a:pt x="1042670" y="23109277"/>
                      <a:pt x="1177290" y="23109277"/>
                    </a:cubicBezTo>
                    <a:cubicBezTo>
                      <a:pt x="1311910" y="23109277"/>
                      <a:pt x="1441450" y="23086416"/>
                      <a:pt x="1560830" y="23045777"/>
                    </a:cubicBezTo>
                    <a:cubicBezTo>
                      <a:pt x="1563370" y="23044506"/>
                      <a:pt x="1565910" y="23044506"/>
                      <a:pt x="1568450" y="23043238"/>
                    </a:cubicBezTo>
                    <a:cubicBezTo>
                      <a:pt x="2016760" y="22880677"/>
                      <a:pt x="2346960" y="22451416"/>
                      <a:pt x="2353310" y="21871160"/>
                    </a:cubicBezTo>
                    <a:cubicBezTo>
                      <a:pt x="2353310" y="14580774"/>
                      <a:pt x="2353309" y="7290387"/>
                      <a:pt x="2353309" y="1"/>
                    </a:cubicBezTo>
                    <a:lnTo>
                      <a:pt x="70384" y="24804"/>
                    </a:lnTo>
                    <a:lnTo>
                      <a:pt x="0" y="21850237"/>
                    </a:lnTo>
                    <a:cubicBezTo>
                      <a:pt x="6350" y="22453956"/>
                      <a:pt x="331470" y="22883216"/>
                      <a:pt x="784860" y="23041966"/>
                    </a:cubicBezTo>
                    <a:close/>
                  </a:path>
                </a:pathLst>
              </a:custGeom>
              <a:solidFill>
                <a:srgbClr val="076AD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A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44" name="TextBox 16"/>
            <p:cNvSpPr/>
            <p:nvPr/>
          </p:nvSpPr>
          <p:spPr>
            <a:xfrm>
              <a:off x="1426320" y="235800"/>
              <a:ext cx="6339960" cy="540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ts val="4255"/>
                </a:lnSpc>
              </a:pPr>
              <a:r>
                <a:rPr lang="en-US" sz="2000" b="0" strike="noStrike" spc="-1">
                  <a:solidFill>
                    <a:srgbClr val="FFFFFF"/>
                  </a:solidFill>
                  <a:latin typeface="Arial Bold"/>
                </a:rPr>
                <a:t>TRƯỜNG ĐẠI HỌC KỸ THUẬT Y - DƯỢC ĐÀ NẴNG</a:t>
              </a:r>
              <a:endParaRPr lang="en-AU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45" name="Group 21"/>
          <p:cNvGrpSpPr/>
          <p:nvPr/>
        </p:nvGrpSpPr>
        <p:grpSpPr>
          <a:xfrm>
            <a:off x="204480" y="45720"/>
            <a:ext cx="1047600" cy="1073880"/>
            <a:chOff x="204480" y="45720"/>
            <a:chExt cx="1047600" cy="1073880"/>
          </a:xfrm>
        </p:grpSpPr>
        <p:grpSp>
          <p:nvGrpSpPr>
            <p:cNvPr id="146" name="Group 17"/>
            <p:cNvGrpSpPr/>
            <p:nvPr/>
          </p:nvGrpSpPr>
          <p:grpSpPr>
            <a:xfrm>
              <a:off x="204480" y="45720"/>
              <a:ext cx="1047600" cy="1073880"/>
              <a:chOff x="204480" y="45720"/>
              <a:chExt cx="1047600" cy="1073880"/>
            </a:xfrm>
          </p:grpSpPr>
          <p:sp>
            <p:nvSpPr>
              <p:cNvPr id="147" name="Freeform 18"/>
              <p:cNvSpPr/>
              <p:nvPr/>
            </p:nvSpPr>
            <p:spPr>
              <a:xfrm>
                <a:off x="204480" y="45720"/>
                <a:ext cx="1047600" cy="1073880"/>
              </a:xfrm>
              <a:custGeom>
                <a:avLst/>
                <a:gdLst>
                  <a:gd name="textAreaLeft" fmla="*/ 0 w 1047600"/>
                  <a:gd name="textAreaRight" fmla="*/ 1047960 w 1047600"/>
                  <a:gd name="textAreaTop" fmla="*/ 0 h 1073880"/>
                  <a:gd name="textAreaBottom" fmla="*/ 1074240 h 1073880"/>
                </a:gdLst>
                <a:ahLst/>
                <a:cxnLst/>
                <a:rect l="textAreaLeft" t="textAreaTop" r="textAreaRight" b="textAreaBottom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A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48" name="Group 19"/>
            <p:cNvGrpSpPr/>
            <p:nvPr/>
          </p:nvGrpSpPr>
          <p:grpSpPr>
            <a:xfrm>
              <a:off x="250560" y="82800"/>
              <a:ext cx="962640" cy="987120"/>
              <a:chOff x="250560" y="82800"/>
              <a:chExt cx="962640" cy="987120"/>
            </a:xfrm>
          </p:grpSpPr>
          <p:sp>
            <p:nvSpPr>
              <p:cNvPr id="149" name="Freeform 20"/>
              <p:cNvSpPr/>
              <p:nvPr/>
            </p:nvSpPr>
            <p:spPr>
              <a:xfrm>
                <a:off x="250560" y="82800"/>
                <a:ext cx="962640" cy="987120"/>
              </a:xfrm>
              <a:custGeom>
                <a:avLst/>
                <a:gdLst>
                  <a:gd name="textAreaLeft" fmla="*/ 0 w 962640"/>
                  <a:gd name="textAreaRight" fmla="*/ 963000 w 962640"/>
                  <a:gd name="textAreaTop" fmla="*/ 0 h 987120"/>
                  <a:gd name="textAreaBottom" fmla="*/ 987480 h 987120"/>
                </a:gdLst>
                <a:ahLst/>
                <a:cxnLst/>
                <a:rect l="textAreaLeft" t="textAreaTop" r="textAreaRight" b="textAreaBottom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 rotWithShape="0">
                <a:blip r:embed="rId3"/>
                <a:srcRect/>
                <a:stretch/>
              </a:blip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A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50" name="Group 3"/>
          <p:cNvGrpSpPr/>
          <p:nvPr/>
        </p:nvGrpSpPr>
        <p:grpSpPr>
          <a:xfrm>
            <a:off x="-18720" y="30600"/>
            <a:ext cx="7959600" cy="1039320"/>
            <a:chOff x="-18720" y="30600"/>
            <a:chExt cx="7959600" cy="1039320"/>
          </a:xfrm>
        </p:grpSpPr>
        <p:grpSp>
          <p:nvGrpSpPr>
            <p:cNvPr id="151" name="Group 4"/>
            <p:cNvGrpSpPr/>
            <p:nvPr/>
          </p:nvGrpSpPr>
          <p:grpSpPr>
            <a:xfrm>
              <a:off x="-18720" y="186120"/>
              <a:ext cx="7959600" cy="716400"/>
              <a:chOff x="-18720" y="186120"/>
              <a:chExt cx="7959600" cy="716400"/>
            </a:xfrm>
          </p:grpSpPr>
          <p:grpSp>
            <p:nvGrpSpPr>
              <p:cNvPr id="152" name="Group 14"/>
              <p:cNvGrpSpPr/>
              <p:nvPr/>
            </p:nvGrpSpPr>
            <p:grpSpPr>
              <a:xfrm>
                <a:off x="-18720" y="186120"/>
                <a:ext cx="7959600" cy="716400"/>
                <a:chOff x="-18720" y="186120"/>
                <a:chExt cx="7959600" cy="716400"/>
              </a:xfrm>
            </p:grpSpPr>
            <p:sp>
              <p:nvSpPr>
                <p:cNvPr id="153" name="Freeform 15"/>
                <p:cNvSpPr/>
                <p:nvPr/>
              </p:nvSpPr>
              <p:spPr>
                <a:xfrm rot="16200000">
                  <a:off x="3602880" y="-3435120"/>
                  <a:ext cx="716400" cy="7959600"/>
                </a:xfrm>
                <a:custGeom>
                  <a:avLst/>
                  <a:gdLst>
                    <a:gd name="textAreaLeft" fmla="*/ 0 w 716400"/>
                    <a:gd name="textAreaRight" fmla="*/ 716760 w 716400"/>
                    <a:gd name="textAreaTop" fmla="*/ 0 h 7959600"/>
                    <a:gd name="textAreaBottom" fmla="*/ 7959960 h 7959600"/>
                  </a:gdLst>
                  <a:ahLst/>
                  <a:cxnLst/>
                  <a:rect l="textAreaLeft" t="textAreaTop" r="textAreaRight" b="textAreaBottom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154" name="TextBox 16"/>
              <p:cNvSpPr/>
              <p:nvPr/>
            </p:nvSpPr>
            <p:spPr>
              <a:xfrm>
                <a:off x="1426320" y="235800"/>
                <a:ext cx="6339960" cy="54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ts val="4255"/>
                  </a:lnSpc>
                </a:pPr>
                <a:r>
                  <a:rPr lang="en-US" sz="2000" b="1" strike="noStrike" spc="-1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AU" sz="20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155" name="Picture 5"/>
            <p:cNvPicPr/>
            <p:nvPr/>
          </p:nvPicPr>
          <p:blipFill>
            <a:blip r:embed="rId4"/>
            <a:stretch/>
          </p:blipFill>
          <p:spPr>
            <a:xfrm>
              <a:off x="183960" y="30600"/>
              <a:ext cx="1039320" cy="103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80A8DA-1E81-A891-795B-BECE091E8F9A}"/>
              </a:ext>
            </a:extLst>
          </p:cNvPr>
          <p:cNvSpPr txBox="1">
            <a:spLocks/>
          </p:cNvSpPr>
          <p:nvPr/>
        </p:nvSpPr>
        <p:spPr>
          <a:xfrm>
            <a:off x="11411193" y="6134276"/>
            <a:ext cx="455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7CF93F-E6A4-4BDA-8825-6CEC536B61C4}" type="slidenum">
              <a:rPr lang="vi-VN" sz="2000" smtClean="0"/>
              <a:pPr algn="ctr"/>
              <a:t>3</a:t>
            </a:fld>
            <a:endParaRPr lang="vi-VN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8080" y="1335600"/>
            <a:ext cx="10515240" cy="709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vi-VN" sz="4400" b="0" strike="noStrike" spc="-1">
                <a:solidFill>
                  <a:srgbClr val="000000"/>
                </a:solidFill>
              </a:rPr>
              <a:t>Sơ đồ minh họa</a:t>
            </a:r>
          </a:p>
        </p:txBody>
      </p:sp>
      <p:sp>
        <p:nvSpPr>
          <p:cNvPr id="157" name="Freeform 3"/>
          <p:cNvSpPr/>
          <p:nvPr/>
        </p:nvSpPr>
        <p:spPr>
          <a:xfrm flipH="1" flipV="1">
            <a:off x="9383760" y="4394160"/>
            <a:ext cx="2806920" cy="2462760"/>
          </a:xfrm>
          <a:custGeom>
            <a:avLst/>
            <a:gdLst>
              <a:gd name="textAreaLeft" fmla="*/ -360 w 2806920"/>
              <a:gd name="textAreaRight" fmla="*/ 2806920 w 2806920"/>
              <a:gd name="textAreaTop" fmla="*/ -360 h 2462760"/>
              <a:gd name="textAreaBottom" fmla="*/ 2462760 h 2462760"/>
            </a:gdLst>
            <a:ahLst/>
            <a:cxnLst/>
            <a:rect l="textAreaLeft" t="textAreaTop" r="textAreaRight" b="textAreaBottom"/>
            <a:pathLst>
              <a:path w="6912242" h="5400189">
                <a:moveTo>
                  <a:pt x="6912242" y="5400189"/>
                </a:moveTo>
                <a:lnTo>
                  <a:pt x="0" y="5400189"/>
                </a:lnTo>
                <a:lnTo>
                  <a:pt x="0" y="0"/>
                </a:lnTo>
                <a:lnTo>
                  <a:pt x="6912242" y="0"/>
                </a:lnTo>
                <a:lnTo>
                  <a:pt x="6912242" y="5400189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A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8" name="Group 23"/>
          <p:cNvGrpSpPr/>
          <p:nvPr/>
        </p:nvGrpSpPr>
        <p:grpSpPr>
          <a:xfrm>
            <a:off x="0" y="21960"/>
            <a:ext cx="12191760" cy="949680"/>
            <a:chOff x="0" y="21960"/>
            <a:chExt cx="12191760" cy="949680"/>
          </a:xfrm>
        </p:grpSpPr>
        <p:sp>
          <p:nvSpPr>
            <p:cNvPr id="159" name="Freeform 29"/>
            <p:cNvSpPr/>
            <p:nvPr/>
          </p:nvSpPr>
          <p:spPr>
            <a:xfrm>
              <a:off x="0" y="21960"/>
              <a:ext cx="12191760" cy="94968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949680"/>
                <a:gd name="textAreaBottom" fmla="*/ 950040 h 949680"/>
              </a:gdLst>
              <a:ahLst/>
              <a:cxnLst/>
              <a:rect l="textAreaLeft" t="textAreaTop" r="textAreaRight" b="textAreaBottom"/>
              <a:pathLst>
                <a:path w="4976304" h="460924">
                  <a:moveTo>
                    <a:pt x="0" y="0"/>
                  </a:moveTo>
                  <a:lnTo>
                    <a:pt x="4976304" y="0"/>
                  </a:lnTo>
                  <a:lnTo>
                    <a:pt x="4976304" y="460924"/>
                  </a:lnTo>
                  <a:lnTo>
                    <a:pt x="0" y="460924"/>
                  </a:lnTo>
                  <a:close/>
                </a:path>
              </a:pathLst>
            </a:custGeom>
            <a:solidFill>
              <a:srgbClr val="0020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" name="TextBox 25"/>
            <p:cNvSpPr/>
            <p:nvPr/>
          </p:nvSpPr>
          <p:spPr>
            <a:xfrm>
              <a:off x="2703600" y="196560"/>
              <a:ext cx="7832160" cy="721800"/>
            </a:xfrm>
            <a:prstGeom prst="rect">
              <a:avLst/>
            </a:prstGeom>
            <a:solidFill>
              <a:srgbClr val="0020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vi-VN" sz="2400" b="1" strike="noStrike" spc="-1">
                  <a:solidFill>
                    <a:srgbClr val="FFFFFF"/>
                  </a:solidFill>
                  <a:latin typeface="Calibri"/>
                </a:rPr>
                <a:t>TRƯỜNG ĐẠI HỌC KỸ THUẬT Y - DƯỢC ĐÀ NẴNG</a:t>
              </a:r>
              <a:endParaRPr lang="en-AU" sz="24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vi-VN" sz="1750" b="1" strike="noStrike" spc="-1">
                  <a:solidFill>
                    <a:srgbClr val="FFFFFF"/>
                  </a:solidFill>
                  <a:latin typeface="Calibri"/>
                </a:rPr>
                <a:t>DA</a:t>
              </a:r>
              <a:r>
                <a:rPr lang="en-US" sz="1750" b="1" strike="noStrike" spc="-1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vi-VN" sz="1750" b="1" strike="noStrike" spc="-1">
                  <a:solidFill>
                    <a:srgbClr val="FFFFFF"/>
                  </a:solidFill>
                  <a:latin typeface="Calibri"/>
                </a:rPr>
                <a:t>NANG UNIVERSITY OF MEDICAL TECHNOLOGY AND PHARMACY</a:t>
              </a:r>
              <a:endParaRPr lang="en-AU" sz="175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61" name="Content Placeholder 4"/>
          <p:cNvPicPr/>
          <p:nvPr/>
        </p:nvPicPr>
        <p:blipFill>
          <a:blip r:embed="rId3"/>
          <a:stretch/>
        </p:blipFill>
        <p:spPr>
          <a:xfrm>
            <a:off x="2020320" y="81360"/>
            <a:ext cx="853200" cy="853200"/>
          </a:xfrm>
          <a:prstGeom prst="rect">
            <a:avLst/>
          </a:prstGeom>
          <a:ln w="0"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C0701C-93F2-6CE6-2CDB-0BCEBD0E4EAB}"/>
              </a:ext>
            </a:extLst>
          </p:cNvPr>
          <p:cNvSpPr txBox="1">
            <a:spLocks/>
          </p:cNvSpPr>
          <p:nvPr/>
        </p:nvSpPr>
        <p:spPr>
          <a:xfrm>
            <a:off x="11411193" y="6134276"/>
            <a:ext cx="455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7CF93F-E6A4-4BDA-8825-6CEC536B61C4}" type="slidenum">
              <a:rPr lang="vi-VN" sz="2000" smtClean="0"/>
              <a:pPr algn="ctr"/>
              <a:t>4</a:t>
            </a:fld>
            <a:endParaRPr lang="vi-VN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"/>
          <p:cNvSpPr/>
          <p:nvPr/>
        </p:nvSpPr>
        <p:spPr>
          <a:xfrm>
            <a:off x="448560" y="1276920"/>
            <a:ext cx="11294280" cy="5206320"/>
          </a:xfrm>
          <a:prstGeom prst="rect">
            <a:avLst/>
          </a:prstGeom>
          <a:solidFill>
            <a:srgbClr val="FDFDF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vi-VN" sz="1800" b="0" strike="noStrike" spc="-1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63" name="Group 6"/>
          <p:cNvGrpSpPr/>
          <p:nvPr/>
        </p:nvGrpSpPr>
        <p:grpSpPr>
          <a:xfrm>
            <a:off x="-18720" y="45720"/>
            <a:ext cx="7959600" cy="1073880"/>
            <a:chOff x="-18720" y="45720"/>
            <a:chExt cx="7959600" cy="1073880"/>
          </a:xfrm>
        </p:grpSpPr>
        <p:grpSp>
          <p:nvGrpSpPr>
            <p:cNvPr id="164" name="Group 7"/>
            <p:cNvGrpSpPr/>
            <p:nvPr/>
          </p:nvGrpSpPr>
          <p:grpSpPr>
            <a:xfrm>
              <a:off x="-18720" y="186120"/>
              <a:ext cx="7959600" cy="716400"/>
              <a:chOff x="-18720" y="186120"/>
              <a:chExt cx="7959600" cy="716400"/>
            </a:xfrm>
          </p:grpSpPr>
          <p:grpSp>
            <p:nvGrpSpPr>
              <p:cNvPr id="165" name="Group 14"/>
              <p:cNvGrpSpPr/>
              <p:nvPr/>
            </p:nvGrpSpPr>
            <p:grpSpPr>
              <a:xfrm>
                <a:off x="-18720" y="186120"/>
                <a:ext cx="7959600" cy="716400"/>
                <a:chOff x="-18720" y="186120"/>
                <a:chExt cx="7959600" cy="716400"/>
              </a:xfrm>
            </p:grpSpPr>
            <p:sp>
              <p:nvSpPr>
                <p:cNvPr id="166" name="Freeform 15"/>
                <p:cNvSpPr/>
                <p:nvPr/>
              </p:nvSpPr>
              <p:spPr>
                <a:xfrm rot="16200000">
                  <a:off x="3602880" y="-3435120"/>
                  <a:ext cx="716400" cy="7959600"/>
                </a:xfrm>
                <a:custGeom>
                  <a:avLst/>
                  <a:gdLst>
                    <a:gd name="textAreaLeft" fmla="*/ 0 w 716400"/>
                    <a:gd name="textAreaRight" fmla="*/ 716760 w 716400"/>
                    <a:gd name="textAreaTop" fmla="*/ 0 h 7959600"/>
                    <a:gd name="textAreaBottom" fmla="*/ 7959960 h 7959600"/>
                  </a:gdLst>
                  <a:ahLst/>
                  <a:cxnLst/>
                  <a:rect l="textAreaLeft" t="textAreaTop" r="textAreaRight" b="textAreaBottom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solidFill>
                  <a:srgbClr val="076AD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67" name="TextBox 16"/>
              <p:cNvSpPr/>
              <p:nvPr/>
            </p:nvSpPr>
            <p:spPr>
              <a:xfrm>
                <a:off x="1426320" y="235800"/>
                <a:ext cx="6339960" cy="540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ts val="4255"/>
                  </a:lnSpc>
                </a:pPr>
                <a:r>
                  <a:rPr lang="en-US" sz="2000" b="0" strike="noStrike" spc="-1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AU" sz="20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8" name="Group 8"/>
            <p:cNvGrpSpPr/>
            <p:nvPr/>
          </p:nvGrpSpPr>
          <p:grpSpPr>
            <a:xfrm>
              <a:off x="204480" y="45720"/>
              <a:ext cx="1047600" cy="1073880"/>
              <a:chOff x="204480" y="45720"/>
              <a:chExt cx="1047600" cy="1073880"/>
            </a:xfrm>
          </p:grpSpPr>
          <p:grpSp>
            <p:nvGrpSpPr>
              <p:cNvPr id="169" name="Group 17"/>
              <p:cNvGrpSpPr/>
              <p:nvPr/>
            </p:nvGrpSpPr>
            <p:grpSpPr>
              <a:xfrm>
                <a:off x="204480" y="45720"/>
                <a:ext cx="1047600" cy="1073880"/>
                <a:chOff x="204480" y="45720"/>
                <a:chExt cx="1047600" cy="1073880"/>
              </a:xfrm>
            </p:grpSpPr>
            <p:sp>
              <p:nvSpPr>
                <p:cNvPr id="170" name="Freeform 18"/>
                <p:cNvSpPr/>
                <p:nvPr/>
              </p:nvSpPr>
              <p:spPr>
                <a:xfrm>
                  <a:off x="204480" y="45720"/>
                  <a:ext cx="1047600" cy="1073880"/>
                </a:xfrm>
                <a:custGeom>
                  <a:avLst/>
                  <a:gdLst>
                    <a:gd name="textAreaLeft" fmla="*/ 0 w 1047600"/>
                    <a:gd name="textAreaRight" fmla="*/ 1047960 w 1047600"/>
                    <a:gd name="textAreaTop" fmla="*/ 0 h 1073880"/>
                    <a:gd name="textAreaBottom" fmla="*/ 1074240 h 1073880"/>
                  </a:gdLst>
                  <a:ahLst/>
                  <a:cxnLst/>
                  <a:rect l="textAreaLeft" t="textAreaTop" r="textAreaRight" b="textAreaBottom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71" name="Group 19"/>
              <p:cNvGrpSpPr/>
              <p:nvPr/>
            </p:nvGrpSpPr>
            <p:grpSpPr>
              <a:xfrm>
                <a:off x="250560" y="82800"/>
                <a:ext cx="962640" cy="987120"/>
                <a:chOff x="250560" y="82800"/>
                <a:chExt cx="962640" cy="987120"/>
              </a:xfrm>
            </p:grpSpPr>
            <p:sp>
              <p:nvSpPr>
                <p:cNvPr id="172" name="Freeform 20"/>
                <p:cNvSpPr/>
                <p:nvPr/>
              </p:nvSpPr>
              <p:spPr>
                <a:xfrm>
                  <a:off x="250560" y="82800"/>
                  <a:ext cx="962640" cy="987120"/>
                </a:xfrm>
                <a:custGeom>
                  <a:avLst/>
                  <a:gdLst>
                    <a:gd name="textAreaLeft" fmla="*/ 0 w 962640"/>
                    <a:gd name="textAreaRight" fmla="*/ 963000 w 962640"/>
                    <a:gd name="textAreaTop" fmla="*/ 0 h 987120"/>
                    <a:gd name="textAreaBottom" fmla="*/ 987480 h 987120"/>
                  </a:gdLst>
                  <a:ahLst/>
                  <a:cxnLst/>
                  <a:rect l="textAreaLeft" t="textAreaTop" r="textAreaRight" b="textAreaBottom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 rotWithShape="0">
                  <a:blip r:embed="rId2"/>
                  <a:srcRect/>
                  <a:stretch/>
                </a:blip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73" name="Group 3"/>
          <p:cNvGrpSpPr/>
          <p:nvPr/>
        </p:nvGrpSpPr>
        <p:grpSpPr>
          <a:xfrm>
            <a:off x="-18720" y="30600"/>
            <a:ext cx="7959600" cy="1039320"/>
            <a:chOff x="-18720" y="30600"/>
            <a:chExt cx="7959600" cy="1039320"/>
          </a:xfrm>
        </p:grpSpPr>
        <p:grpSp>
          <p:nvGrpSpPr>
            <p:cNvPr id="174" name="Group 5"/>
            <p:cNvGrpSpPr/>
            <p:nvPr/>
          </p:nvGrpSpPr>
          <p:grpSpPr>
            <a:xfrm>
              <a:off x="-18720" y="186120"/>
              <a:ext cx="7959600" cy="716400"/>
              <a:chOff x="-18720" y="186120"/>
              <a:chExt cx="7959600" cy="716400"/>
            </a:xfrm>
          </p:grpSpPr>
          <p:grpSp>
            <p:nvGrpSpPr>
              <p:cNvPr id="175" name="Group 14"/>
              <p:cNvGrpSpPr/>
              <p:nvPr/>
            </p:nvGrpSpPr>
            <p:grpSpPr>
              <a:xfrm>
                <a:off x="-18720" y="186120"/>
                <a:ext cx="7959600" cy="716400"/>
                <a:chOff x="-18720" y="186120"/>
                <a:chExt cx="7959600" cy="716400"/>
              </a:xfrm>
            </p:grpSpPr>
            <p:sp>
              <p:nvSpPr>
                <p:cNvPr id="176" name="Freeform 15"/>
                <p:cNvSpPr/>
                <p:nvPr/>
              </p:nvSpPr>
              <p:spPr>
                <a:xfrm rot="16200000">
                  <a:off x="3602880" y="-3435120"/>
                  <a:ext cx="716400" cy="7959600"/>
                </a:xfrm>
                <a:custGeom>
                  <a:avLst/>
                  <a:gdLst>
                    <a:gd name="textAreaLeft" fmla="*/ 0 w 716400"/>
                    <a:gd name="textAreaRight" fmla="*/ 716760 w 716400"/>
                    <a:gd name="textAreaTop" fmla="*/ 0 h 7959600"/>
                    <a:gd name="textAreaBottom" fmla="*/ 7959960 h 7959600"/>
                  </a:gdLst>
                  <a:ahLst/>
                  <a:cxnLst/>
                  <a:rect l="textAreaLeft" t="textAreaTop" r="textAreaRight" b="textAreaBottom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177" name="TextBox 16"/>
              <p:cNvSpPr/>
              <p:nvPr/>
            </p:nvSpPr>
            <p:spPr>
              <a:xfrm>
                <a:off x="1426320" y="235800"/>
                <a:ext cx="6339960" cy="54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ts val="4255"/>
                  </a:lnSpc>
                </a:pPr>
                <a:r>
                  <a:rPr lang="en-US" sz="2000" b="1" strike="noStrike" spc="-1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AU" sz="20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178" name="Picture 17"/>
            <p:cNvPicPr/>
            <p:nvPr/>
          </p:nvPicPr>
          <p:blipFill>
            <a:blip r:embed="rId3"/>
            <a:stretch/>
          </p:blipFill>
          <p:spPr>
            <a:xfrm>
              <a:off x="183960" y="30600"/>
              <a:ext cx="1039320" cy="103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9" name="Title 2"/>
          <p:cNvSpPr txBox="1"/>
          <p:nvPr/>
        </p:nvSpPr>
        <p:spPr>
          <a:xfrm>
            <a:off x="838440" y="1335960"/>
            <a:ext cx="10515240" cy="709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vi-VN" sz="4400" b="0" strike="noStrike" spc="-1">
                <a:solidFill>
                  <a:srgbClr val="000000"/>
                </a:solidFill>
                <a:latin typeface="+mj-lt"/>
              </a:rPr>
              <a:t>Hình ảnh minh họa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ADE6D-E4E4-1F79-3AFD-A195789507E3}"/>
              </a:ext>
            </a:extLst>
          </p:cNvPr>
          <p:cNvSpPr txBox="1">
            <a:spLocks/>
          </p:cNvSpPr>
          <p:nvPr/>
        </p:nvSpPr>
        <p:spPr>
          <a:xfrm>
            <a:off x="11411193" y="6134276"/>
            <a:ext cx="455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7CF93F-E6A4-4BDA-8825-6CEC536B61C4}" type="slidenum">
              <a:rPr lang="vi-VN" sz="2000" smtClean="0"/>
              <a:pPr algn="ctr"/>
              <a:t>5</a:t>
            </a:fld>
            <a:endParaRPr lang="vi-VN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82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5"/>
          <p:cNvGrpSpPr/>
          <p:nvPr/>
        </p:nvGrpSpPr>
        <p:grpSpPr>
          <a:xfrm>
            <a:off x="-18720" y="45720"/>
            <a:ext cx="7959600" cy="1073880"/>
            <a:chOff x="-18720" y="45720"/>
            <a:chExt cx="7959600" cy="1073880"/>
          </a:xfrm>
        </p:grpSpPr>
        <p:grpSp>
          <p:nvGrpSpPr>
            <p:cNvPr id="181" name="Group 6"/>
            <p:cNvGrpSpPr/>
            <p:nvPr/>
          </p:nvGrpSpPr>
          <p:grpSpPr>
            <a:xfrm>
              <a:off x="-18720" y="186120"/>
              <a:ext cx="7959600" cy="716400"/>
              <a:chOff x="-18720" y="186120"/>
              <a:chExt cx="7959600" cy="716400"/>
            </a:xfrm>
          </p:grpSpPr>
          <p:grpSp>
            <p:nvGrpSpPr>
              <p:cNvPr id="182" name="Group 14"/>
              <p:cNvGrpSpPr/>
              <p:nvPr/>
            </p:nvGrpSpPr>
            <p:grpSpPr>
              <a:xfrm>
                <a:off x="-18720" y="186120"/>
                <a:ext cx="7959600" cy="716400"/>
                <a:chOff x="-18720" y="186120"/>
                <a:chExt cx="7959600" cy="716400"/>
              </a:xfrm>
            </p:grpSpPr>
            <p:sp>
              <p:nvSpPr>
                <p:cNvPr id="183" name="Freeform 14"/>
                <p:cNvSpPr/>
                <p:nvPr/>
              </p:nvSpPr>
              <p:spPr>
                <a:xfrm rot="16200000">
                  <a:off x="3602880" y="-3435120"/>
                  <a:ext cx="716400" cy="7959600"/>
                </a:xfrm>
                <a:custGeom>
                  <a:avLst/>
                  <a:gdLst>
                    <a:gd name="textAreaLeft" fmla="*/ 0 w 716400"/>
                    <a:gd name="textAreaRight" fmla="*/ 716760 w 716400"/>
                    <a:gd name="textAreaTop" fmla="*/ 0 h 7959600"/>
                    <a:gd name="textAreaBottom" fmla="*/ 7959960 h 7959600"/>
                  </a:gdLst>
                  <a:ahLst/>
                  <a:cxnLst/>
                  <a:rect l="textAreaLeft" t="textAreaTop" r="textAreaRight" b="textAreaBottom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solidFill>
                  <a:srgbClr val="076AD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84" name="TextBox 16"/>
              <p:cNvSpPr/>
              <p:nvPr/>
            </p:nvSpPr>
            <p:spPr>
              <a:xfrm>
                <a:off x="1426320" y="235800"/>
                <a:ext cx="6339960" cy="540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ts val="4255"/>
                  </a:lnSpc>
                </a:pPr>
                <a:r>
                  <a:rPr lang="en-US" sz="2000" b="0" strike="noStrike" spc="-1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AU" sz="20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85" name="Group 7"/>
            <p:cNvGrpSpPr/>
            <p:nvPr/>
          </p:nvGrpSpPr>
          <p:grpSpPr>
            <a:xfrm>
              <a:off x="204480" y="45720"/>
              <a:ext cx="1047600" cy="1073880"/>
              <a:chOff x="204480" y="45720"/>
              <a:chExt cx="1047600" cy="1073880"/>
            </a:xfrm>
          </p:grpSpPr>
          <p:grpSp>
            <p:nvGrpSpPr>
              <p:cNvPr id="186" name="Group 17"/>
              <p:cNvGrpSpPr/>
              <p:nvPr/>
            </p:nvGrpSpPr>
            <p:grpSpPr>
              <a:xfrm>
                <a:off x="204480" y="45720"/>
                <a:ext cx="1047600" cy="1073880"/>
                <a:chOff x="204480" y="45720"/>
                <a:chExt cx="1047600" cy="1073880"/>
              </a:xfrm>
            </p:grpSpPr>
            <p:sp>
              <p:nvSpPr>
                <p:cNvPr id="187" name="Freeform 18"/>
                <p:cNvSpPr/>
                <p:nvPr/>
              </p:nvSpPr>
              <p:spPr>
                <a:xfrm>
                  <a:off x="204480" y="45720"/>
                  <a:ext cx="1047600" cy="1073880"/>
                </a:xfrm>
                <a:custGeom>
                  <a:avLst/>
                  <a:gdLst>
                    <a:gd name="textAreaLeft" fmla="*/ 0 w 1047600"/>
                    <a:gd name="textAreaRight" fmla="*/ 1047960 w 1047600"/>
                    <a:gd name="textAreaTop" fmla="*/ 0 h 1073880"/>
                    <a:gd name="textAreaBottom" fmla="*/ 1074240 h 1073880"/>
                  </a:gdLst>
                  <a:ahLst/>
                  <a:cxnLst/>
                  <a:rect l="textAreaLeft" t="textAreaTop" r="textAreaRight" b="textAreaBottom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88" name="Group 19"/>
              <p:cNvGrpSpPr/>
              <p:nvPr/>
            </p:nvGrpSpPr>
            <p:grpSpPr>
              <a:xfrm>
                <a:off x="250560" y="82800"/>
                <a:ext cx="962640" cy="987120"/>
                <a:chOff x="250560" y="82800"/>
                <a:chExt cx="962640" cy="987120"/>
              </a:xfrm>
            </p:grpSpPr>
            <p:sp>
              <p:nvSpPr>
                <p:cNvPr id="189" name="Freeform 20"/>
                <p:cNvSpPr/>
                <p:nvPr/>
              </p:nvSpPr>
              <p:spPr>
                <a:xfrm>
                  <a:off x="250560" y="82800"/>
                  <a:ext cx="962640" cy="987120"/>
                </a:xfrm>
                <a:custGeom>
                  <a:avLst/>
                  <a:gdLst>
                    <a:gd name="textAreaLeft" fmla="*/ 0 w 962640"/>
                    <a:gd name="textAreaRight" fmla="*/ 963000 w 962640"/>
                    <a:gd name="textAreaTop" fmla="*/ 0 h 987120"/>
                    <a:gd name="textAreaBottom" fmla="*/ 987480 h 987120"/>
                  </a:gdLst>
                  <a:ahLst/>
                  <a:cxnLst/>
                  <a:rect l="textAreaLeft" t="textAreaTop" r="textAreaRight" b="textAreaBottom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 rotWithShape="0">
                  <a:blip r:embed="rId3"/>
                  <a:srcRect/>
                  <a:stretch/>
                </a:blip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190" name="Rectangle 15"/>
          <p:cNvSpPr/>
          <p:nvPr/>
        </p:nvSpPr>
        <p:spPr>
          <a:xfrm>
            <a:off x="448560" y="1170360"/>
            <a:ext cx="11294280" cy="5421240"/>
          </a:xfrm>
          <a:prstGeom prst="rect">
            <a:avLst/>
          </a:prstGeom>
          <a:solidFill>
            <a:srgbClr val="FDFDFD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vi-VN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1338120"/>
            <a:ext cx="10515240" cy="686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8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vi-VN" sz="4400" b="0" strike="noStrike" spc="-1">
                <a:solidFill>
                  <a:srgbClr val="000000"/>
                </a:solidFill>
              </a:rPr>
              <a:t>Tiêu đề nội dung 2</a:t>
            </a: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838080" y="2075040"/>
            <a:ext cx="10515240" cy="4313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vi-VN" sz="2800" b="0" strike="noStrike" spc="-1">
                <a:solidFill>
                  <a:srgbClr val="000000"/>
                </a:solidFill>
                <a:latin typeface="+mj-lt"/>
              </a:rPr>
              <a:t>Chi tiết nội dung 2</a:t>
            </a:r>
          </a:p>
        </p:txBody>
      </p:sp>
      <p:grpSp>
        <p:nvGrpSpPr>
          <p:cNvPr id="193" name="Group 3"/>
          <p:cNvGrpSpPr/>
          <p:nvPr/>
        </p:nvGrpSpPr>
        <p:grpSpPr>
          <a:xfrm>
            <a:off x="-18720" y="30600"/>
            <a:ext cx="7959600" cy="1039320"/>
            <a:chOff x="-18720" y="30600"/>
            <a:chExt cx="7959600" cy="1039320"/>
          </a:xfrm>
        </p:grpSpPr>
        <p:grpSp>
          <p:nvGrpSpPr>
            <p:cNvPr id="194" name="Group 4"/>
            <p:cNvGrpSpPr/>
            <p:nvPr/>
          </p:nvGrpSpPr>
          <p:grpSpPr>
            <a:xfrm>
              <a:off x="-18720" y="186120"/>
              <a:ext cx="7959600" cy="716400"/>
              <a:chOff x="-18720" y="186120"/>
              <a:chExt cx="7959600" cy="716400"/>
            </a:xfrm>
          </p:grpSpPr>
          <p:grpSp>
            <p:nvGrpSpPr>
              <p:cNvPr id="195" name="Group 14"/>
              <p:cNvGrpSpPr/>
              <p:nvPr/>
            </p:nvGrpSpPr>
            <p:grpSpPr>
              <a:xfrm>
                <a:off x="-18720" y="186120"/>
                <a:ext cx="7959600" cy="716400"/>
                <a:chOff x="-18720" y="186120"/>
                <a:chExt cx="7959600" cy="716400"/>
              </a:xfrm>
            </p:grpSpPr>
            <p:sp>
              <p:nvSpPr>
                <p:cNvPr id="196" name="Freeform 15"/>
                <p:cNvSpPr/>
                <p:nvPr/>
              </p:nvSpPr>
              <p:spPr>
                <a:xfrm rot="16200000">
                  <a:off x="3602880" y="-3435120"/>
                  <a:ext cx="716400" cy="7959600"/>
                </a:xfrm>
                <a:custGeom>
                  <a:avLst/>
                  <a:gdLst>
                    <a:gd name="textAreaLeft" fmla="*/ 0 w 716400"/>
                    <a:gd name="textAreaRight" fmla="*/ 716760 w 716400"/>
                    <a:gd name="textAreaTop" fmla="*/ 0 h 7959600"/>
                    <a:gd name="textAreaBottom" fmla="*/ 7959960 h 7959600"/>
                  </a:gdLst>
                  <a:ahLst/>
                  <a:cxnLst/>
                  <a:rect l="textAreaLeft" t="textAreaTop" r="textAreaRight" b="textAreaBottom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197" name="TextBox 16"/>
              <p:cNvSpPr/>
              <p:nvPr/>
            </p:nvSpPr>
            <p:spPr>
              <a:xfrm>
                <a:off x="1426320" y="235800"/>
                <a:ext cx="6339960" cy="54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ts val="4255"/>
                  </a:lnSpc>
                </a:pPr>
                <a:r>
                  <a:rPr lang="en-US" sz="2000" b="1" strike="noStrike" spc="-1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AU" sz="20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198" name="Picture 16"/>
            <p:cNvPicPr/>
            <p:nvPr/>
          </p:nvPicPr>
          <p:blipFill>
            <a:blip r:embed="rId4"/>
            <a:stretch/>
          </p:blipFill>
          <p:spPr>
            <a:xfrm>
              <a:off x="183960" y="30600"/>
              <a:ext cx="1039320" cy="103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DC75BA-7E92-86CB-55E3-82BBD333EFB6}"/>
              </a:ext>
            </a:extLst>
          </p:cNvPr>
          <p:cNvSpPr txBox="1">
            <a:spLocks/>
          </p:cNvSpPr>
          <p:nvPr/>
        </p:nvSpPr>
        <p:spPr>
          <a:xfrm>
            <a:off x="11673766" y="6409037"/>
            <a:ext cx="455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7CF93F-E6A4-4BDA-8825-6CEC536B61C4}" type="slidenum">
              <a:rPr lang="vi-VN" sz="2000" smtClean="0"/>
              <a:pPr algn="ctr"/>
              <a:t>6</a:t>
            </a:fld>
            <a:endParaRPr lang="vi-VN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1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33"/>
          <p:cNvSpPr/>
          <p:nvPr/>
        </p:nvSpPr>
        <p:spPr>
          <a:xfrm>
            <a:off x="-17640" y="0"/>
            <a:ext cx="12209400" cy="6857640"/>
          </a:xfrm>
          <a:prstGeom prst="rect">
            <a:avLst/>
          </a:prstGeom>
          <a:solidFill>
            <a:srgbClr val="FDFDF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vi-VN" sz="1800" b="0" strike="noStrike" spc="-1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00" name="Group 58"/>
          <p:cNvGrpSpPr/>
          <p:nvPr/>
        </p:nvGrpSpPr>
        <p:grpSpPr>
          <a:xfrm>
            <a:off x="5829480" y="-819720"/>
            <a:ext cx="9109440" cy="9569880"/>
            <a:chOff x="5829480" y="-819720"/>
            <a:chExt cx="9109440" cy="9569880"/>
          </a:xfrm>
        </p:grpSpPr>
        <p:sp>
          <p:nvSpPr>
            <p:cNvPr id="201" name="Freeform 2"/>
            <p:cNvSpPr/>
            <p:nvPr/>
          </p:nvSpPr>
          <p:spPr>
            <a:xfrm rot="8004600">
              <a:off x="5446080" y="4929480"/>
              <a:ext cx="6484320" cy="1736640"/>
            </a:xfrm>
            <a:custGeom>
              <a:avLst/>
              <a:gdLst>
                <a:gd name="textAreaLeft" fmla="*/ 0 w 6484320"/>
                <a:gd name="textAreaRight" fmla="*/ 6484680 w 6484320"/>
                <a:gd name="textAreaTop" fmla="*/ 0 h 1736640"/>
                <a:gd name="textAreaBottom" fmla="*/ 1737000 h 1736640"/>
              </a:gdLst>
              <a:ahLst/>
              <a:cxnLst/>
              <a:rect l="textAreaLeft" t="textAreaTop" r="textAreaRight" b="textAreaBottom"/>
              <a:pathLst>
                <a:path w="9769056" h="3072812">
                  <a:moveTo>
                    <a:pt x="0" y="0"/>
                  </a:moveTo>
                  <a:lnTo>
                    <a:pt x="9769056" y="0"/>
                  </a:lnTo>
                  <a:lnTo>
                    <a:pt x="9769056" y="3072812"/>
                  </a:lnTo>
                  <a:lnTo>
                    <a:pt x="0" y="307281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Freeform 3"/>
            <p:cNvSpPr/>
            <p:nvPr/>
          </p:nvSpPr>
          <p:spPr>
            <a:xfrm rot="7978200">
              <a:off x="8851320" y="1275840"/>
              <a:ext cx="6484320" cy="1736640"/>
            </a:xfrm>
            <a:custGeom>
              <a:avLst/>
              <a:gdLst>
                <a:gd name="textAreaLeft" fmla="*/ 0 w 6484320"/>
                <a:gd name="textAreaRight" fmla="*/ 6484680 w 6484320"/>
                <a:gd name="textAreaTop" fmla="*/ 0 h 1736640"/>
                <a:gd name="textAreaBottom" fmla="*/ 1737000 h 1736640"/>
              </a:gdLst>
              <a:ahLst/>
              <a:cxnLst/>
              <a:rect l="textAreaLeft" t="textAreaTop" r="textAreaRight" b="textAreaBottom"/>
              <a:pathLst>
                <a:path w="9769056" h="3072812">
                  <a:moveTo>
                    <a:pt x="0" y="0"/>
                  </a:moveTo>
                  <a:lnTo>
                    <a:pt x="9769056" y="0"/>
                  </a:lnTo>
                  <a:lnTo>
                    <a:pt x="9769056" y="3072812"/>
                  </a:lnTo>
                  <a:lnTo>
                    <a:pt x="0" y="307281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A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3" name="Freeform 4"/>
          <p:cNvSpPr/>
          <p:nvPr/>
        </p:nvSpPr>
        <p:spPr>
          <a:xfrm rot="18761400">
            <a:off x="9310320" y="656640"/>
            <a:ext cx="3916080" cy="737640"/>
          </a:xfrm>
          <a:custGeom>
            <a:avLst/>
            <a:gdLst>
              <a:gd name="textAreaLeft" fmla="*/ 0 w 3916080"/>
              <a:gd name="textAreaRight" fmla="*/ 3916440 w 3916080"/>
              <a:gd name="textAreaTop" fmla="*/ 0 h 737640"/>
              <a:gd name="textAreaBottom" fmla="*/ 738000 h 737640"/>
            </a:gdLst>
            <a:ahLst/>
            <a:cxnLst/>
            <a:rect l="textAreaLeft" t="textAreaTop" r="textAreaRight" b="textAreaBottom"/>
            <a:pathLst>
              <a:path w="5461122" h="1257455">
                <a:moveTo>
                  <a:pt x="0" y="0"/>
                </a:moveTo>
                <a:lnTo>
                  <a:pt x="5461122" y="0"/>
                </a:lnTo>
                <a:lnTo>
                  <a:pt x="5461122" y="1257456"/>
                </a:lnTo>
                <a:lnTo>
                  <a:pt x="0" y="12574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A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Freeform 5"/>
          <p:cNvSpPr/>
          <p:nvPr/>
        </p:nvSpPr>
        <p:spPr>
          <a:xfrm rot="8000400">
            <a:off x="4591800" y="5345280"/>
            <a:ext cx="4578840" cy="737640"/>
          </a:xfrm>
          <a:custGeom>
            <a:avLst/>
            <a:gdLst>
              <a:gd name="textAreaLeft" fmla="*/ 0 w 4578840"/>
              <a:gd name="textAreaRight" fmla="*/ 4579200 w 4578840"/>
              <a:gd name="textAreaTop" fmla="*/ 0 h 737640"/>
              <a:gd name="textAreaBottom" fmla="*/ 738000 h 737640"/>
            </a:gdLst>
            <a:ahLst/>
            <a:cxnLst/>
            <a:rect l="textAreaLeft" t="textAreaTop" r="textAreaRight" b="textAreaBottom"/>
            <a:pathLst>
              <a:path w="5461122" h="1257455">
                <a:moveTo>
                  <a:pt x="0" y="0"/>
                </a:moveTo>
                <a:lnTo>
                  <a:pt x="5461122" y="0"/>
                </a:lnTo>
                <a:lnTo>
                  <a:pt x="5461122" y="1257455"/>
                </a:lnTo>
                <a:lnTo>
                  <a:pt x="0" y="12574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A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Freeform 14"/>
          <p:cNvSpPr/>
          <p:nvPr/>
        </p:nvSpPr>
        <p:spPr>
          <a:xfrm>
            <a:off x="11216160" y="5926320"/>
            <a:ext cx="780840" cy="780840"/>
          </a:xfrm>
          <a:custGeom>
            <a:avLst/>
            <a:gdLst>
              <a:gd name="textAreaLeft" fmla="*/ 0 w 780840"/>
              <a:gd name="textAreaRight" fmla="*/ 781200 w 780840"/>
              <a:gd name="textAreaTop" fmla="*/ 0 h 780840"/>
              <a:gd name="textAreaBottom" fmla="*/ 781200 h 780840"/>
            </a:gdLst>
            <a:ahLst/>
            <a:cxnLst/>
            <a:rect l="textAreaLeft" t="textAreaTop" r="textAreaRight" b="textAreaBottom"/>
            <a:pathLst>
              <a:path w="1501611" h="1501611">
                <a:moveTo>
                  <a:pt x="0" y="0"/>
                </a:moveTo>
                <a:lnTo>
                  <a:pt x="1501612" y="0"/>
                </a:lnTo>
                <a:lnTo>
                  <a:pt x="1501612" y="1501612"/>
                </a:lnTo>
                <a:lnTo>
                  <a:pt x="0" y="150161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A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Freeform 15"/>
          <p:cNvSpPr/>
          <p:nvPr/>
        </p:nvSpPr>
        <p:spPr>
          <a:xfrm>
            <a:off x="8688240" y="1279080"/>
            <a:ext cx="480240" cy="516960"/>
          </a:xfrm>
          <a:custGeom>
            <a:avLst/>
            <a:gdLst>
              <a:gd name="textAreaLeft" fmla="*/ 0 w 480240"/>
              <a:gd name="textAreaRight" fmla="*/ 480600 w 480240"/>
              <a:gd name="textAreaTop" fmla="*/ 0 h 516960"/>
              <a:gd name="textAreaBottom" fmla="*/ 517320 h 516960"/>
            </a:gdLst>
            <a:ahLst/>
            <a:cxnLst/>
            <a:rect l="textAreaLeft" t="textAreaTop" r="textAreaRight" b="textAreaBottom"/>
            <a:pathLst>
              <a:path w="1259344" h="1259344">
                <a:moveTo>
                  <a:pt x="0" y="0"/>
                </a:moveTo>
                <a:lnTo>
                  <a:pt x="1259343" y="0"/>
                </a:lnTo>
                <a:lnTo>
                  <a:pt x="1259343" y="1259344"/>
                </a:lnTo>
                <a:lnTo>
                  <a:pt x="0" y="12593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A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46680" y="2071800"/>
            <a:ext cx="6853320" cy="350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800" b="1" strike="noStrike" spc="-1">
                <a:solidFill>
                  <a:srgbClr val="00518E"/>
                </a:solidFill>
                <a:latin typeface="Times New Roman"/>
              </a:rPr>
              <a:t>Xin chân thành cảm ơn!</a:t>
            </a:r>
            <a:endParaRPr lang="vi-VN" sz="4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08" name="Group 60"/>
          <p:cNvGrpSpPr/>
          <p:nvPr/>
        </p:nvGrpSpPr>
        <p:grpSpPr>
          <a:xfrm>
            <a:off x="-18720" y="45720"/>
            <a:ext cx="7959600" cy="1073880"/>
            <a:chOff x="-18720" y="45720"/>
            <a:chExt cx="7959600" cy="1073880"/>
          </a:xfrm>
        </p:grpSpPr>
        <p:grpSp>
          <p:nvGrpSpPr>
            <p:cNvPr id="209" name="Group 61"/>
            <p:cNvGrpSpPr/>
            <p:nvPr/>
          </p:nvGrpSpPr>
          <p:grpSpPr>
            <a:xfrm>
              <a:off x="-18720" y="186120"/>
              <a:ext cx="7959600" cy="716400"/>
              <a:chOff x="-18720" y="186120"/>
              <a:chExt cx="7959600" cy="716400"/>
            </a:xfrm>
          </p:grpSpPr>
          <p:grpSp>
            <p:nvGrpSpPr>
              <p:cNvPr id="210" name="Group 14"/>
              <p:cNvGrpSpPr/>
              <p:nvPr/>
            </p:nvGrpSpPr>
            <p:grpSpPr>
              <a:xfrm>
                <a:off x="-18720" y="186120"/>
                <a:ext cx="7959600" cy="716400"/>
                <a:chOff x="-18720" y="186120"/>
                <a:chExt cx="7959600" cy="716400"/>
              </a:xfrm>
            </p:grpSpPr>
            <p:sp>
              <p:nvSpPr>
                <p:cNvPr id="211" name="Freeform 69"/>
                <p:cNvSpPr/>
                <p:nvPr/>
              </p:nvSpPr>
              <p:spPr>
                <a:xfrm rot="16200000">
                  <a:off x="3602880" y="-3435120"/>
                  <a:ext cx="716400" cy="7959600"/>
                </a:xfrm>
                <a:custGeom>
                  <a:avLst/>
                  <a:gdLst>
                    <a:gd name="textAreaLeft" fmla="*/ 0 w 716400"/>
                    <a:gd name="textAreaRight" fmla="*/ 716760 w 716400"/>
                    <a:gd name="textAreaTop" fmla="*/ 0 h 7959600"/>
                    <a:gd name="textAreaBottom" fmla="*/ 7959960 h 7959600"/>
                  </a:gdLst>
                  <a:ahLst/>
                  <a:cxnLst/>
                  <a:rect l="textAreaLeft" t="textAreaTop" r="textAreaRight" b="textAreaBottom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solidFill>
                  <a:srgbClr val="076AD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212" name="TextBox 16"/>
              <p:cNvSpPr/>
              <p:nvPr/>
            </p:nvSpPr>
            <p:spPr>
              <a:xfrm>
                <a:off x="1426320" y="235800"/>
                <a:ext cx="6339960" cy="540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ts val="4255"/>
                  </a:lnSpc>
                </a:pPr>
                <a:r>
                  <a:rPr lang="en-US" sz="2000" b="0" strike="noStrike" spc="-1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AU" sz="20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13" name="Group 62"/>
            <p:cNvGrpSpPr/>
            <p:nvPr/>
          </p:nvGrpSpPr>
          <p:grpSpPr>
            <a:xfrm>
              <a:off x="204480" y="45720"/>
              <a:ext cx="1047600" cy="1073880"/>
              <a:chOff x="204480" y="45720"/>
              <a:chExt cx="1047600" cy="1073880"/>
            </a:xfrm>
          </p:grpSpPr>
          <p:grpSp>
            <p:nvGrpSpPr>
              <p:cNvPr id="214" name="Group 17"/>
              <p:cNvGrpSpPr/>
              <p:nvPr/>
            </p:nvGrpSpPr>
            <p:grpSpPr>
              <a:xfrm>
                <a:off x="204480" y="45720"/>
                <a:ext cx="1047600" cy="1073880"/>
                <a:chOff x="204480" y="45720"/>
                <a:chExt cx="1047600" cy="1073880"/>
              </a:xfrm>
            </p:grpSpPr>
            <p:sp>
              <p:nvSpPr>
                <p:cNvPr id="215" name="Freeform 18"/>
                <p:cNvSpPr/>
                <p:nvPr/>
              </p:nvSpPr>
              <p:spPr>
                <a:xfrm>
                  <a:off x="204480" y="45720"/>
                  <a:ext cx="1047600" cy="1073880"/>
                </a:xfrm>
                <a:custGeom>
                  <a:avLst/>
                  <a:gdLst>
                    <a:gd name="textAreaLeft" fmla="*/ 0 w 1047600"/>
                    <a:gd name="textAreaRight" fmla="*/ 1047960 w 1047600"/>
                    <a:gd name="textAreaTop" fmla="*/ 0 h 1073880"/>
                    <a:gd name="textAreaBottom" fmla="*/ 1074240 h 1073880"/>
                  </a:gdLst>
                  <a:ahLst/>
                  <a:cxnLst/>
                  <a:rect l="textAreaLeft" t="textAreaTop" r="textAreaRight" b="textAreaBottom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16" name="Group 19"/>
              <p:cNvGrpSpPr/>
              <p:nvPr/>
            </p:nvGrpSpPr>
            <p:grpSpPr>
              <a:xfrm>
                <a:off x="250560" y="82800"/>
                <a:ext cx="962640" cy="987120"/>
                <a:chOff x="250560" y="82800"/>
                <a:chExt cx="962640" cy="987120"/>
              </a:xfrm>
            </p:grpSpPr>
            <p:sp>
              <p:nvSpPr>
                <p:cNvPr id="217" name="Freeform 20"/>
                <p:cNvSpPr/>
                <p:nvPr/>
              </p:nvSpPr>
              <p:spPr>
                <a:xfrm>
                  <a:off x="250560" y="82800"/>
                  <a:ext cx="962640" cy="987120"/>
                </a:xfrm>
                <a:custGeom>
                  <a:avLst/>
                  <a:gdLst>
                    <a:gd name="textAreaLeft" fmla="*/ 0 w 962640"/>
                    <a:gd name="textAreaRight" fmla="*/ 963000 w 962640"/>
                    <a:gd name="textAreaTop" fmla="*/ 0 h 987120"/>
                    <a:gd name="textAreaBottom" fmla="*/ 987480 h 987120"/>
                  </a:gdLst>
                  <a:ahLst/>
                  <a:cxnLst/>
                  <a:rect l="textAreaLeft" t="textAreaTop" r="textAreaRight" b="textAreaBottom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 rotWithShape="0">
                  <a:blip r:embed="rId7"/>
                  <a:srcRect/>
                  <a:stretch/>
                </a:blip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218" name="Group 2"/>
          <p:cNvGrpSpPr/>
          <p:nvPr/>
        </p:nvGrpSpPr>
        <p:grpSpPr>
          <a:xfrm>
            <a:off x="-18720" y="30600"/>
            <a:ext cx="7959600" cy="1039320"/>
            <a:chOff x="-18720" y="30600"/>
            <a:chExt cx="7959600" cy="1039320"/>
          </a:xfrm>
        </p:grpSpPr>
        <p:grpSp>
          <p:nvGrpSpPr>
            <p:cNvPr id="219" name="Group 3"/>
            <p:cNvGrpSpPr/>
            <p:nvPr/>
          </p:nvGrpSpPr>
          <p:grpSpPr>
            <a:xfrm>
              <a:off x="-18720" y="186120"/>
              <a:ext cx="7959600" cy="716400"/>
              <a:chOff x="-18720" y="186120"/>
              <a:chExt cx="7959600" cy="716400"/>
            </a:xfrm>
          </p:grpSpPr>
          <p:grpSp>
            <p:nvGrpSpPr>
              <p:cNvPr id="220" name="Group 14"/>
              <p:cNvGrpSpPr/>
              <p:nvPr/>
            </p:nvGrpSpPr>
            <p:grpSpPr>
              <a:xfrm>
                <a:off x="-18720" y="186120"/>
                <a:ext cx="7959600" cy="716400"/>
                <a:chOff x="-18720" y="186120"/>
                <a:chExt cx="7959600" cy="716400"/>
              </a:xfrm>
            </p:grpSpPr>
            <p:sp>
              <p:nvSpPr>
                <p:cNvPr id="221" name="Freeform 15"/>
                <p:cNvSpPr/>
                <p:nvPr/>
              </p:nvSpPr>
              <p:spPr>
                <a:xfrm rot="16200000">
                  <a:off x="3602880" y="-3435120"/>
                  <a:ext cx="716400" cy="7959600"/>
                </a:xfrm>
                <a:custGeom>
                  <a:avLst/>
                  <a:gdLst>
                    <a:gd name="textAreaLeft" fmla="*/ 0 w 716400"/>
                    <a:gd name="textAreaRight" fmla="*/ 716760 w 716400"/>
                    <a:gd name="textAreaTop" fmla="*/ 0 h 7959600"/>
                    <a:gd name="textAreaBottom" fmla="*/ 7959960 h 7959600"/>
                  </a:gdLst>
                  <a:ahLst/>
                  <a:cxnLst/>
                  <a:rect l="textAreaLeft" t="textAreaTop" r="textAreaRight" b="textAreaBottom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AU" sz="1800" b="0" strike="noStrike" spc="-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222" name="TextBox 16"/>
              <p:cNvSpPr/>
              <p:nvPr/>
            </p:nvSpPr>
            <p:spPr>
              <a:xfrm>
                <a:off x="1426320" y="235800"/>
                <a:ext cx="6339960" cy="54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ts val="4255"/>
                  </a:lnSpc>
                </a:pPr>
                <a:r>
                  <a:rPr lang="en-US" sz="2000" b="1" strike="noStrike" spc="-1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AU" sz="20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223" name="Picture 8"/>
            <p:cNvPicPr/>
            <p:nvPr/>
          </p:nvPicPr>
          <p:blipFill>
            <a:blip r:embed="rId8"/>
            <a:stretch/>
          </p:blipFill>
          <p:spPr>
            <a:xfrm>
              <a:off x="183960" y="30600"/>
              <a:ext cx="1039320" cy="10393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24" name="Picture 17"/>
          <p:cNvPicPr/>
          <p:nvPr/>
        </p:nvPicPr>
        <p:blipFill>
          <a:blip r:embed="rId9"/>
          <a:stretch/>
        </p:blipFill>
        <p:spPr>
          <a:xfrm>
            <a:off x="7776720" y="2014920"/>
            <a:ext cx="3706920" cy="3706920"/>
          </a:xfrm>
          <a:prstGeom prst="rect">
            <a:avLst/>
          </a:prstGeom>
          <a:ln w="0"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256E92-888D-1244-497F-693D6DFD15FB}"/>
              </a:ext>
            </a:extLst>
          </p:cNvPr>
          <p:cNvSpPr txBox="1">
            <a:spLocks/>
          </p:cNvSpPr>
          <p:nvPr/>
        </p:nvSpPr>
        <p:spPr>
          <a:xfrm>
            <a:off x="11411193" y="6134276"/>
            <a:ext cx="455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7CF93F-E6A4-4BDA-8825-6CEC536B61C4}" type="slidenum">
              <a:rPr lang="vi-VN" sz="2000" smtClean="0">
                <a:solidFill>
                  <a:schemeClr val="bg1"/>
                </a:solidFill>
              </a:rPr>
              <a:pPr algn="ctr"/>
              <a:t>7</a:t>
            </a:fld>
            <a:endParaRPr lang="vi-VN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206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Bold</vt:lpstr>
      <vt:lpstr>Calibri</vt:lpstr>
      <vt:lpstr>Symbol</vt:lpstr>
      <vt:lpstr>Times New Roman</vt:lpstr>
      <vt:lpstr>Wingdings</vt:lpstr>
      <vt:lpstr>Office Theme</vt:lpstr>
      <vt:lpstr>Office Theme</vt:lpstr>
      <vt:lpstr>Tiêu đề bài giảng Người trình bày </vt:lpstr>
      <vt:lpstr>Tiêu đề bài giảng</vt:lpstr>
      <vt:lpstr>Tiêu đề của nội dung 1</vt:lpstr>
      <vt:lpstr>Sơ đồ minh họa</vt:lpstr>
      <vt:lpstr>PowerPoint Presentation</vt:lpstr>
      <vt:lpstr>Tiêu đề nội dung 2</vt:lpstr>
      <vt:lpstr>Xin chân thành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Lemon</dc:creator>
  <dc:description/>
  <cp:lastModifiedBy>Hải Anh</cp:lastModifiedBy>
  <cp:revision>112</cp:revision>
  <dcterms:created xsi:type="dcterms:W3CDTF">2023-10-04T12:54:35Z</dcterms:created>
  <dcterms:modified xsi:type="dcterms:W3CDTF">2026-07-03T09:11:48Z</dcterms:modified>
  <dc:language>en-AU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