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00589A"/>
    <a:srgbClr val="0168D9"/>
    <a:srgbClr val="317CC1"/>
    <a:srgbClr val="FDFDFD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E4A83-C6E2-4DDB-A937-0200148216B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3E678-B8A6-4654-B65C-7C2B6898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7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B11C-CEF7-4C8C-BA7B-E70EBD9548D1}" type="datetime1">
              <a:rPr lang="vi-VN" smtClean="0"/>
              <a:t>03/07/2026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F93F-E6A4-4BDA-8825-6CEC536B61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92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BF78-DBC7-4F12-B535-06ABF74A2C9F}" type="datetime1">
              <a:rPr lang="vi-VN" smtClean="0"/>
              <a:t>03/07/2026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F93F-E6A4-4BDA-8825-6CEC536B61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39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CB6C-86D3-4EDA-8FB4-CE7F2336673A}" type="datetime1">
              <a:rPr lang="vi-VN" smtClean="0"/>
              <a:t>03/07/2026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F93F-E6A4-4BDA-8825-6CEC536B61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617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19B6-5A9D-49E2-8F5F-7749CAF2AD07}" type="datetime1">
              <a:rPr lang="vi-VN" smtClean="0"/>
              <a:t>03/07/2026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F93F-E6A4-4BDA-8825-6CEC536B61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008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5CAE-A47D-404C-A032-E5A18AA23769}" type="datetime1">
              <a:rPr lang="vi-VN" smtClean="0"/>
              <a:t>03/07/2026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F93F-E6A4-4BDA-8825-6CEC536B61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1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8EDF-9809-4642-92D1-5927F8C33A85}" type="datetime1">
              <a:rPr lang="vi-VN" smtClean="0"/>
              <a:t>03/07/2026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F93F-E6A4-4BDA-8825-6CEC536B61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590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7AED-8A1A-4661-B0C8-B3FF572DDAD8}" type="datetime1">
              <a:rPr lang="vi-VN" smtClean="0"/>
              <a:t>03/07/2026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F93F-E6A4-4BDA-8825-6CEC536B61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310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00CC-54AF-4F28-B6C3-C78688A1557D}" type="datetime1">
              <a:rPr lang="vi-VN" smtClean="0"/>
              <a:t>03/07/2026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F93F-E6A4-4BDA-8825-6CEC536B61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52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5A13-F6F1-4525-9BA8-65B05EA3E17A}" type="datetime1">
              <a:rPr lang="vi-VN" smtClean="0"/>
              <a:t>03/07/2026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F93F-E6A4-4BDA-8825-6CEC536B61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955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5740-0098-498C-BE86-0EA0BFD7942E}" type="datetime1">
              <a:rPr lang="vi-VN" smtClean="0"/>
              <a:t>03/07/2026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F93F-E6A4-4BDA-8825-6CEC536B61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94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AF961-391F-4C16-AB2C-E7ED0B29787A}" type="datetime1">
              <a:rPr lang="vi-VN" smtClean="0"/>
              <a:t>03/07/2026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F93F-E6A4-4BDA-8825-6CEC536B61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77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97808D0-357C-4C5C-88F1-28479A3B6977}" type="datetime1">
              <a:rPr lang="vi-VN" smtClean="0"/>
              <a:t>03/07/2026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77CF93F-E6A4-4BDA-8825-6CEC536B61C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440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7666" y="1"/>
            <a:ext cx="12209666" cy="6858000"/>
          </a:xfrm>
          <a:prstGeom prst="rect">
            <a:avLst/>
          </a:prstGeom>
          <a:solidFill>
            <a:srgbClr val="FDFDF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3"/>
          <p:cNvSpPr/>
          <p:nvPr/>
        </p:nvSpPr>
        <p:spPr>
          <a:xfrm flipH="1" flipV="1">
            <a:off x="5575936" y="969750"/>
            <a:ext cx="6616064" cy="5888250"/>
          </a:xfrm>
          <a:custGeom>
            <a:avLst/>
            <a:gdLst/>
            <a:ahLst/>
            <a:cxnLst/>
            <a:rect l="l" t="t" r="r" b="b"/>
            <a:pathLst>
              <a:path w="12588521" h="9834782">
                <a:moveTo>
                  <a:pt x="12588521" y="9834782"/>
                </a:moveTo>
                <a:lnTo>
                  <a:pt x="0" y="9834782"/>
                </a:lnTo>
                <a:lnTo>
                  <a:pt x="0" y="0"/>
                </a:lnTo>
                <a:lnTo>
                  <a:pt x="12588521" y="0"/>
                </a:lnTo>
                <a:lnTo>
                  <a:pt x="12588521" y="983478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8"/>
          <p:cNvGrpSpPr/>
          <p:nvPr/>
        </p:nvGrpSpPr>
        <p:grpSpPr>
          <a:xfrm>
            <a:off x="7902054" y="2063256"/>
            <a:ext cx="3998803" cy="3998787"/>
            <a:chOff x="0" y="0"/>
            <a:chExt cx="7452163" cy="7452133"/>
          </a:xfrm>
        </p:grpSpPr>
        <p:grpSp>
          <p:nvGrpSpPr>
            <p:cNvPr id="11" name="Group 9"/>
            <p:cNvGrpSpPr>
              <a:grpSpLocks noChangeAspect="1"/>
            </p:cNvGrpSpPr>
            <p:nvPr/>
          </p:nvGrpSpPr>
          <p:grpSpPr>
            <a:xfrm>
              <a:off x="0" y="0"/>
              <a:ext cx="7452163" cy="7452133"/>
              <a:chOff x="0" y="0"/>
              <a:chExt cx="6350000" cy="6349975"/>
            </a:xfrm>
          </p:grpSpPr>
          <p:sp>
            <p:nvSpPr>
              <p:cNvPr id="14" name="Freeform 10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217023" y="217022"/>
              <a:ext cx="7018118" cy="7018090"/>
              <a:chOff x="0" y="0"/>
              <a:chExt cx="6350000" cy="6349975"/>
            </a:xfrm>
          </p:grpSpPr>
          <p:sp>
            <p:nvSpPr>
              <p:cNvPr id="13" name="Freeform 12"/>
              <p:cNvSpPr/>
              <p:nvPr/>
            </p:nvSpPr>
            <p:spPr>
              <a:xfrm rot="-61672">
                <a:off x="-30944" y="-30945"/>
                <a:ext cx="6411888" cy="6411863"/>
              </a:xfrm>
              <a:custGeom>
                <a:avLst/>
                <a:gdLst/>
                <a:ahLst/>
                <a:cxnLst/>
                <a:rect l="l" t="t" r="r" b="b"/>
                <a:pathLst>
                  <a:path w="6411888" h="6411863">
                    <a:moveTo>
                      <a:pt x="6380432" y="3262926"/>
                    </a:moveTo>
                    <a:cubicBezTo>
                      <a:pt x="6348978" y="5016069"/>
                      <a:pt x="4902183" y="6411864"/>
                      <a:pt x="3148989" y="6380409"/>
                    </a:cubicBezTo>
                    <a:cubicBezTo>
                      <a:pt x="1395769" y="6348953"/>
                      <a:pt x="0" y="4902158"/>
                      <a:pt x="31454" y="3149015"/>
                    </a:cubicBezTo>
                    <a:cubicBezTo>
                      <a:pt x="62910" y="1395783"/>
                      <a:pt x="1509680" y="0"/>
                      <a:pt x="3262899" y="31456"/>
                    </a:cubicBezTo>
                    <a:cubicBezTo>
                      <a:pt x="5016118" y="62911"/>
                      <a:pt x="6411888" y="1509694"/>
                      <a:pt x="6380432" y="3262926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1268" t="-20" r="-48042" b="-12853"/>
                </a:stretch>
              </a:blipFill>
              <a:ln>
                <a:noFill/>
              </a:ln>
            </p:spPr>
          </p:sp>
        </p:grpSp>
      </p:grpSp>
      <p:grpSp>
        <p:nvGrpSpPr>
          <p:cNvPr id="16" name="Group 14"/>
          <p:cNvGrpSpPr/>
          <p:nvPr/>
        </p:nvGrpSpPr>
        <p:grpSpPr>
          <a:xfrm rot="16200000">
            <a:off x="4402724" y="-4209047"/>
            <a:ext cx="1066475" cy="9907255"/>
            <a:chOff x="1" y="5307433"/>
            <a:chExt cx="2353309" cy="23109277"/>
          </a:xfrm>
        </p:grpSpPr>
        <p:sp>
          <p:nvSpPr>
            <p:cNvPr id="21" name="Freeform 15"/>
            <p:cNvSpPr/>
            <p:nvPr/>
          </p:nvSpPr>
          <p:spPr>
            <a:xfrm>
              <a:off x="1" y="5307433"/>
              <a:ext cx="2353309" cy="23109277"/>
            </a:xfrm>
            <a:custGeom>
              <a:avLst/>
              <a:gdLst>
                <a:gd name="connsiteX0" fmla="*/ 784860 w 2353310"/>
                <a:gd name="connsiteY0" fmla="*/ 28349398 h 28416709"/>
                <a:gd name="connsiteX1" fmla="*/ 1177290 w 2353310"/>
                <a:gd name="connsiteY1" fmla="*/ 28416709 h 28416709"/>
                <a:gd name="connsiteX2" fmla="*/ 1560830 w 2353310"/>
                <a:gd name="connsiteY2" fmla="*/ 28353209 h 28416709"/>
                <a:gd name="connsiteX3" fmla="*/ 1568450 w 2353310"/>
                <a:gd name="connsiteY3" fmla="*/ 28350670 h 28416709"/>
                <a:gd name="connsiteX4" fmla="*/ 2353310 w 2353310"/>
                <a:gd name="connsiteY4" fmla="*/ 27178592 h 28416709"/>
                <a:gd name="connsiteX5" fmla="*/ 2353309 w 2353310"/>
                <a:gd name="connsiteY5" fmla="*/ 5307433 h 28416709"/>
                <a:gd name="connsiteX6" fmla="*/ 0 w 2353310"/>
                <a:gd name="connsiteY6" fmla="*/ 0 h 28416709"/>
                <a:gd name="connsiteX7" fmla="*/ 0 w 2353310"/>
                <a:gd name="connsiteY7" fmla="*/ 27157669 h 28416709"/>
                <a:gd name="connsiteX8" fmla="*/ 784860 w 2353310"/>
                <a:gd name="connsiteY8" fmla="*/ 28349398 h 28416709"/>
                <a:gd name="connsiteX0" fmla="*/ 784860 w 2353310"/>
                <a:gd name="connsiteY0" fmla="*/ 23041966 h 23109277"/>
                <a:gd name="connsiteX1" fmla="*/ 1177290 w 2353310"/>
                <a:gd name="connsiteY1" fmla="*/ 23109277 h 23109277"/>
                <a:gd name="connsiteX2" fmla="*/ 1560830 w 2353310"/>
                <a:gd name="connsiteY2" fmla="*/ 23045777 h 23109277"/>
                <a:gd name="connsiteX3" fmla="*/ 1568450 w 2353310"/>
                <a:gd name="connsiteY3" fmla="*/ 23043238 h 23109277"/>
                <a:gd name="connsiteX4" fmla="*/ 2353310 w 2353310"/>
                <a:gd name="connsiteY4" fmla="*/ 21871160 h 23109277"/>
                <a:gd name="connsiteX5" fmla="*/ 2353309 w 2353310"/>
                <a:gd name="connsiteY5" fmla="*/ 1 h 23109277"/>
                <a:gd name="connsiteX6" fmla="*/ 70384 w 2353310"/>
                <a:gd name="connsiteY6" fmla="*/ 24804 h 23109277"/>
                <a:gd name="connsiteX7" fmla="*/ 0 w 2353310"/>
                <a:gd name="connsiteY7" fmla="*/ 21850237 h 23109277"/>
                <a:gd name="connsiteX8" fmla="*/ 784860 w 2353310"/>
                <a:gd name="connsiteY8" fmla="*/ 23041966 h 231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3310" h="23109277">
                  <a:moveTo>
                    <a:pt x="784860" y="23041966"/>
                  </a:moveTo>
                  <a:cubicBezTo>
                    <a:pt x="905510" y="23082606"/>
                    <a:pt x="1042670" y="23109277"/>
                    <a:pt x="1177290" y="23109277"/>
                  </a:cubicBezTo>
                  <a:cubicBezTo>
                    <a:pt x="1311910" y="23109277"/>
                    <a:pt x="1441450" y="23086416"/>
                    <a:pt x="1560830" y="23045777"/>
                  </a:cubicBezTo>
                  <a:cubicBezTo>
                    <a:pt x="1563370" y="23044506"/>
                    <a:pt x="1565910" y="23044506"/>
                    <a:pt x="1568450" y="23043238"/>
                  </a:cubicBezTo>
                  <a:cubicBezTo>
                    <a:pt x="2016760" y="22880677"/>
                    <a:pt x="2346960" y="22451416"/>
                    <a:pt x="2353310" y="21871160"/>
                  </a:cubicBezTo>
                  <a:cubicBezTo>
                    <a:pt x="2353310" y="14580774"/>
                    <a:pt x="2353309" y="7290387"/>
                    <a:pt x="2353309" y="1"/>
                  </a:cubicBezTo>
                  <a:lnTo>
                    <a:pt x="70384" y="24804"/>
                  </a:lnTo>
                  <a:lnTo>
                    <a:pt x="0" y="21850237"/>
                  </a:lnTo>
                  <a:cubicBezTo>
                    <a:pt x="6350" y="22453956"/>
                    <a:pt x="331470" y="22883216"/>
                    <a:pt x="784860" y="23041966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518E"/>
              </a:solidFill>
            </a:ln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304791" y="56485"/>
            <a:ext cx="1435461" cy="1423399"/>
            <a:chOff x="-371552" y="0"/>
            <a:chExt cx="6721552" cy="6305217"/>
          </a:xfrm>
        </p:grpSpPr>
        <p:sp>
          <p:nvSpPr>
            <p:cNvPr id="20" name="Freeform 18"/>
            <p:cNvSpPr/>
            <p:nvPr/>
          </p:nvSpPr>
          <p:spPr>
            <a:xfrm>
              <a:off x="-371552" y="0"/>
              <a:ext cx="6721552" cy="6305217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</p:sp>
      </p:grpSp>
      <p:sp>
        <p:nvSpPr>
          <p:cNvPr id="22" name="TextBox 21"/>
          <p:cNvSpPr txBox="1"/>
          <p:nvPr/>
        </p:nvSpPr>
        <p:spPr>
          <a:xfrm>
            <a:off x="1667240" y="354137"/>
            <a:ext cx="7832558" cy="73866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</a:rPr>
              <a:t>TRƯỜNG ĐẠI HỌC KỸ THUẬT Y - DƯỢC ĐÀ NẴNG</a:t>
            </a:r>
          </a:p>
          <a:p>
            <a:r>
              <a:rPr lang="vi-VN" sz="1750" b="1" dirty="0">
                <a:solidFill>
                  <a:schemeClr val="bg1"/>
                </a:solidFill>
              </a:rPr>
              <a:t>DA</a:t>
            </a:r>
            <a:r>
              <a:rPr lang="en-US" sz="1750" b="1" dirty="0">
                <a:solidFill>
                  <a:schemeClr val="bg1"/>
                </a:solidFill>
              </a:rPr>
              <a:t> </a:t>
            </a:r>
            <a:r>
              <a:rPr lang="vi-VN" sz="1750" b="1" dirty="0">
                <a:solidFill>
                  <a:schemeClr val="bg1"/>
                </a:solidFill>
              </a:rPr>
              <a:t>NANG UNIVERSITY OF MEDICAL TECHNOLOGY AND PHARMACY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70500" y="1519711"/>
            <a:ext cx="7531554" cy="773306"/>
          </a:xfrm>
        </p:spPr>
        <p:txBody>
          <a:bodyPr/>
          <a:lstStyle/>
          <a:p>
            <a:endParaRPr lang="vi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9D63DC-3CFA-5C34-0A00-8CE605751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7" y="56485"/>
            <a:ext cx="1463040" cy="142907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8B7C99-ACB1-B83B-0CD4-85AD9505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0882" y="6391025"/>
            <a:ext cx="2743200" cy="365125"/>
          </a:xfrm>
        </p:spPr>
        <p:txBody>
          <a:bodyPr/>
          <a:lstStyle/>
          <a:p>
            <a:fld id="{177CF93F-E6A4-4BDA-8825-6CEC536B61C4}" type="slidenum">
              <a:rPr lang="vi-VN" sz="1800" smtClean="0">
                <a:solidFill>
                  <a:schemeClr val="bg1"/>
                </a:solidFill>
              </a:rPr>
              <a:t>1</a:t>
            </a:fld>
            <a:endParaRPr lang="vi-VN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4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 rot="-5400000">
            <a:off x="-2381696" y="3561908"/>
            <a:ext cx="5677788" cy="914396"/>
          </a:xfrm>
          <a:custGeom>
            <a:avLst/>
            <a:gdLst/>
            <a:ahLst/>
            <a:cxnLst/>
            <a:rect l="l" t="t" r="r" b="b"/>
            <a:pathLst>
              <a:path w="12814022" h="3988364">
                <a:moveTo>
                  <a:pt x="0" y="0"/>
                </a:moveTo>
                <a:lnTo>
                  <a:pt x="12814022" y="0"/>
                </a:lnTo>
                <a:lnTo>
                  <a:pt x="12814022" y="3988364"/>
                </a:lnTo>
                <a:lnTo>
                  <a:pt x="0" y="3988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20190" t="-171680" b="1"/>
            </a:stretch>
          </a:blipFill>
        </p:spPr>
      </p:sp>
      <p:grpSp>
        <p:nvGrpSpPr>
          <p:cNvPr id="9" name="Group 8"/>
          <p:cNvGrpSpPr/>
          <p:nvPr/>
        </p:nvGrpSpPr>
        <p:grpSpPr>
          <a:xfrm>
            <a:off x="1651296" y="2033336"/>
            <a:ext cx="1075648" cy="1096207"/>
            <a:chOff x="1651296" y="2032619"/>
            <a:chExt cx="1149054" cy="1171016"/>
          </a:xfrm>
        </p:grpSpPr>
        <p:sp>
          <p:nvSpPr>
            <p:cNvPr id="10" name="Freeform 5"/>
            <p:cNvSpPr/>
            <p:nvPr/>
          </p:nvSpPr>
          <p:spPr>
            <a:xfrm>
              <a:off x="1651296" y="2043828"/>
              <a:ext cx="1149054" cy="1159807"/>
            </a:xfrm>
            <a:custGeom>
              <a:avLst/>
              <a:gdLst/>
              <a:ahLst/>
              <a:cxnLst/>
              <a:rect l="l" t="t" r="r" b="b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6"/>
            <p:cNvSpPr txBox="1"/>
            <p:nvPr/>
          </p:nvSpPr>
          <p:spPr>
            <a:xfrm>
              <a:off x="1754079" y="2032619"/>
              <a:ext cx="924802" cy="935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 dirty="0">
                  <a:solidFill>
                    <a:srgbClr val="FAF8F8"/>
                  </a:solidFill>
                  <a:latin typeface="Arial Bold"/>
                </a:rPr>
                <a:t>1</a:t>
              </a:r>
            </a:p>
          </p:txBody>
        </p:sp>
      </p:grpSp>
      <p:sp>
        <p:nvSpPr>
          <p:cNvPr id="12" name="Text Placeholder 107"/>
          <p:cNvSpPr txBox="1">
            <a:spLocks/>
          </p:cNvSpPr>
          <p:nvPr/>
        </p:nvSpPr>
        <p:spPr>
          <a:xfrm>
            <a:off x="2895600" y="2202253"/>
            <a:ext cx="3200400" cy="771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  <a:endParaRPr lang="vi-VN"/>
          </a:p>
        </p:txBody>
      </p:sp>
      <p:sp>
        <p:nvSpPr>
          <p:cNvPr id="13" name="Text Placeholder 107"/>
          <p:cNvSpPr txBox="1">
            <a:spLocks/>
          </p:cNvSpPr>
          <p:nvPr/>
        </p:nvSpPr>
        <p:spPr>
          <a:xfrm>
            <a:off x="2895600" y="3608388"/>
            <a:ext cx="3200400" cy="771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  <a:endParaRPr lang="vi-VN"/>
          </a:p>
        </p:txBody>
      </p:sp>
      <p:sp>
        <p:nvSpPr>
          <p:cNvPr id="14" name="Text Placeholder 107"/>
          <p:cNvSpPr txBox="1">
            <a:spLocks/>
          </p:cNvSpPr>
          <p:nvPr/>
        </p:nvSpPr>
        <p:spPr>
          <a:xfrm>
            <a:off x="2895600" y="4917495"/>
            <a:ext cx="3200400" cy="771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  <a:endParaRPr lang="vi-VN"/>
          </a:p>
        </p:txBody>
      </p:sp>
      <p:sp>
        <p:nvSpPr>
          <p:cNvPr id="15" name="Text Placeholder 107"/>
          <p:cNvSpPr txBox="1">
            <a:spLocks/>
          </p:cNvSpPr>
          <p:nvPr/>
        </p:nvSpPr>
        <p:spPr>
          <a:xfrm>
            <a:off x="7987914" y="2200872"/>
            <a:ext cx="3200400" cy="771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  <a:endParaRPr lang="vi-VN"/>
          </a:p>
        </p:txBody>
      </p:sp>
      <p:sp>
        <p:nvSpPr>
          <p:cNvPr id="16" name="Text Placeholder 107"/>
          <p:cNvSpPr txBox="1">
            <a:spLocks/>
          </p:cNvSpPr>
          <p:nvPr/>
        </p:nvSpPr>
        <p:spPr>
          <a:xfrm>
            <a:off x="7987914" y="3608388"/>
            <a:ext cx="3200400" cy="771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  <a:endParaRPr lang="vi-VN"/>
          </a:p>
        </p:txBody>
      </p:sp>
      <p:sp>
        <p:nvSpPr>
          <p:cNvPr id="17" name="Text Placeholder 107"/>
          <p:cNvSpPr txBox="1">
            <a:spLocks/>
          </p:cNvSpPr>
          <p:nvPr/>
        </p:nvSpPr>
        <p:spPr>
          <a:xfrm>
            <a:off x="7987914" y="4917495"/>
            <a:ext cx="3200400" cy="771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  <a:endParaRPr lang="vi-VN"/>
          </a:p>
        </p:txBody>
      </p:sp>
      <p:grpSp>
        <p:nvGrpSpPr>
          <p:cNvPr id="28" name="Group 27"/>
          <p:cNvGrpSpPr/>
          <p:nvPr/>
        </p:nvGrpSpPr>
        <p:grpSpPr>
          <a:xfrm>
            <a:off x="1651296" y="3386348"/>
            <a:ext cx="1075648" cy="1096207"/>
            <a:chOff x="1651296" y="2032619"/>
            <a:chExt cx="1149054" cy="1171016"/>
          </a:xfrm>
        </p:grpSpPr>
        <p:sp>
          <p:nvSpPr>
            <p:cNvPr id="29" name="Freeform 5"/>
            <p:cNvSpPr/>
            <p:nvPr/>
          </p:nvSpPr>
          <p:spPr>
            <a:xfrm>
              <a:off x="1651296" y="2043828"/>
              <a:ext cx="1149054" cy="1159807"/>
            </a:xfrm>
            <a:custGeom>
              <a:avLst/>
              <a:gdLst/>
              <a:ahLst/>
              <a:cxnLst/>
              <a:rect l="l" t="t" r="r" b="b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6"/>
            <p:cNvSpPr txBox="1"/>
            <p:nvPr/>
          </p:nvSpPr>
          <p:spPr>
            <a:xfrm>
              <a:off x="1754079" y="2032619"/>
              <a:ext cx="924802" cy="971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>
                  <a:solidFill>
                    <a:srgbClr val="FAF8F8"/>
                  </a:solidFill>
                  <a:latin typeface="Arial Bold"/>
                </a:rPr>
                <a:t>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51296" y="4734344"/>
            <a:ext cx="1075648" cy="1096207"/>
            <a:chOff x="1651296" y="2032619"/>
            <a:chExt cx="1149054" cy="1171016"/>
          </a:xfrm>
        </p:grpSpPr>
        <p:sp>
          <p:nvSpPr>
            <p:cNvPr id="32" name="Freeform 5"/>
            <p:cNvSpPr/>
            <p:nvPr/>
          </p:nvSpPr>
          <p:spPr>
            <a:xfrm>
              <a:off x="1651296" y="2043828"/>
              <a:ext cx="1149054" cy="1159807"/>
            </a:xfrm>
            <a:custGeom>
              <a:avLst/>
              <a:gdLst/>
              <a:ahLst/>
              <a:cxnLst/>
              <a:rect l="l" t="t" r="r" b="b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TextBox 6"/>
            <p:cNvSpPr txBox="1"/>
            <p:nvPr/>
          </p:nvSpPr>
          <p:spPr>
            <a:xfrm>
              <a:off x="1754079" y="2032619"/>
              <a:ext cx="924802" cy="971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>
                  <a:solidFill>
                    <a:srgbClr val="FAF8F8"/>
                  </a:solidFill>
                  <a:latin typeface="Arial Bold"/>
                </a:rPr>
                <a:t>3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98557" y="2038582"/>
            <a:ext cx="1075648" cy="1096207"/>
            <a:chOff x="1651296" y="2032619"/>
            <a:chExt cx="1149054" cy="1171016"/>
          </a:xfrm>
        </p:grpSpPr>
        <p:sp>
          <p:nvSpPr>
            <p:cNvPr id="35" name="Freeform 5"/>
            <p:cNvSpPr/>
            <p:nvPr/>
          </p:nvSpPr>
          <p:spPr>
            <a:xfrm>
              <a:off x="1651296" y="2043828"/>
              <a:ext cx="1149054" cy="1159807"/>
            </a:xfrm>
            <a:custGeom>
              <a:avLst/>
              <a:gdLst/>
              <a:ahLst/>
              <a:cxnLst/>
              <a:rect l="l" t="t" r="r" b="b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6"/>
            <p:cNvSpPr txBox="1"/>
            <p:nvPr/>
          </p:nvSpPr>
          <p:spPr>
            <a:xfrm>
              <a:off x="1754079" y="2032619"/>
              <a:ext cx="924802" cy="971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>
                  <a:solidFill>
                    <a:srgbClr val="FAF8F8"/>
                  </a:solidFill>
                  <a:latin typeface="Arial Bold"/>
                </a:rPr>
                <a:t>4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789811" y="3381102"/>
            <a:ext cx="1075648" cy="1096207"/>
            <a:chOff x="1651296" y="2032619"/>
            <a:chExt cx="1149054" cy="1171016"/>
          </a:xfrm>
        </p:grpSpPr>
        <p:sp>
          <p:nvSpPr>
            <p:cNvPr id="38" name="Freeform 5"/>
            <p:cNvSpPr/>
            <p:nvPr/>
          </p:nvSpPr>
          <p:spPr>
            <a:xfrm>
              <a:off x="1651296" y="2043828"/>
              <a:ext cx="1149054" cy="1159807"/>
            </a:xfrm>
            <a:custGeom>
              <a:avLst/>
              <a:gdLst/>
              <a:ahLst/>
              <a:cxnLst/>
              <a:rect l="l" t="t" r="r" b="b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6"/>
            <p:cNvSpPr txBox="1"/>
            <p:nvPr/>
          </p:nvSpPr>
          <p:spPr>
            <a:xfrm>
              <a:off x="1754079" y="2032619"/>
              <a:ext cx="924802" cy="971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>
                  <a:solidFill>
                    <a:srgbClr val="FAF8F8"/>
                  </a:solidFill>
                  <a:latin typeface="Arial Bold"/>
                </a:rPr>
                <a:t>5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98557" y="4739590"/>
            <a:ext cx="1075648" cy="1096207"/>
            <a:chOff x="1651296" y="2032619"/>
            <a:chExt cx="1149054" cy="1171016"/>
          </a:xfrm>
        </p:grpSpPr>
        <p:sp>
          <p:nvSpPr>
            <p:cNvPr id="41" name="Freeform 5"/>
            <p:cNvSpPr/>
            <p:nvPr/>
          </p:nvSpPr>
          <p:spPr>
            <a:xfrm>
              <a:off x="1651296" y="2043828"/>
              <a:ext cx="1149054" cy="1159807"/>
            </a:xfrm>
            <a:custGeom>
              <a:avLst/>
              <a:gdLst/>
              <a:ahLst/>
              <a:cxnLst/>
              <a:rect l="l" t="t" r="r" b="b"/>
              <a:pathLst>
                <a:path w="1839907" h="1839907">
                  <a:moveTo>
                    <a:pt x="0" y="0"/>
                  </a:moveTo>
                  <a:lnTo>
                    <a:pt x="1839907" y="0"/>
                  </a:lnTo>
                  <a:lnTo>
                    <a:pt x="1839907" y="1839907"/>
                  </a:lnTo>
                  <a:lnTo>
                    <a:pt x="0" y="1839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TextBox 6"/>
            <p:cNvSpPr txBox="1"/>
            <p:nvPr/>
          </p:nvSpPr>
          <p:spPr>
            <a:xfrm>
              <a:off x="1754079" y="2032619"/>
              <a:ext cx="924802" cy="971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2"/>
                </a:lnSpc>
              </a:pPr>
              <a:r>
                <a:rPr lang="en-US" sz="4800">
                  <a:solidFill>
                    <a:srgbClr val="FAF8F8"/>
                  </a:solidFill>
                  <a:latin typeface="Arial Bold"/>
                </a:rPr>
                <a:t>6</a:t>
              </a:r>
            </a:p>
          </p:txBody>
        </p:sp>
      </p:grp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1475590" y="1070224"/>
            <a:ext cx="9878210" cy="792188"/>
          </a:xfrm>
        </p:spPr>
        <p:txBody>
          <a:bodyPr>
            <a:normAutofit/>
          </a:bodyPr>
          <a:lstStyle/>
          <a:p>
            <a:endParaRPr lang="vi-VN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4FF87F-A371-30C7-5FD7-7A5DEE513053}"/>
              </a:ext>
            </a:extLst>
          </p:cNvPr>
          <p:cNvGrpSpPr/>
          <p:nvPr/>
        </p:nvGrpSpPr>
        <p:grpSpPr>
          <a:xfrm>
            <a:off x="-18718" y="30543"/>
            <a:ext cx="7959855" cy="1039681"/>
            <a:chOff x="-18718" y="30543"/>
            <a:chExt cx="7959855" cy="1039681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-18718" y="185430"/>
              <a:ext cx="7959855" cy="716938"/>
              <a:chOff x="-18718" y="185430"/>
              <a:chExt cx="7959855" cy="716938"/>
            </a:xfrm>
            <a:solidFill>
              <a:schemeClr val="accent5">
                <a:lumMod val="50000"/>
              </a:schemeClr>
            </a:solidFill>
          </p:grpSpPr>
          <p:grpSp>
            <p:nvGrpSpPr>
              <p:cNvPr id="25" name="Group 14"/>
              <p:cNvGrpSpPr/>
              <p:nvPr/>
            </p:nvGrpSpPr>
            <p:grpSpPr>
              <a:xfrm rot="16200000">
                <a:off x="3602741" y="-3436029"/>
                <a:ext cx="716938" cy="7959855"/>
                <a:chOff x="426803" y="5307433"/>
                <a:chExt cx="1926507" cy="23109277"/>
              </a:xfrm>
              <a:grpFill/>
            </p:grpSpPr>
            <p:sp>
              <p:nvSpPr>
                <p:cNvPr id="27" name="Freeform 15"/>
                <p:cNvSpPr/>
                <p:nvPr/>
              </p:nvSpPr>
              <p:spPr>
                <a:xfrm>
                  <a:off x="426803" y="5307433"/>
                  <a:ext cx="1926507" cy="23109277"/>
                </a:xfrm>
                <a:custGeom>
                  <a:avLst/>
                  <a:gdLst>
                    <a:gd name="connsiteX0" fmla="*/ 784860 w 2353310"/>
                    <a:gd name="connsiteY0" fmla="*/ 28349398 h 28416709"/>
                    <a:gd name="connsiteX1" fmla="*/ 1177290 w 2353310"/>
                    <a:gd name="connsiteY1" fmla="*/ 28416709 h 28416709"/>
                    <a:gd name="connsiteX2" fmla="*/ 1560830 w 2353310"/>
                    <a:gd name="connsiteY2" fmla="*/ 28353209 h 28416709"/>
                    <a:gd name="connsiteX3" fmla="*/ 1568450 w 2353310"/>
                    <a:gd name="connsiteY3" fmla="*/ 28350670 h 28416709"/>
                    <a:gd name="connsiteX4" fmla="*/ 2353310 w 2353310"/>
                    <a:gd name="connsiteY4" fmla="*/ 27178592 h 28416709"/>
                    <a:gd name="connsiteX5" fmla="*/ 2353309 w 2353310"/>
                    <a:gd name="connsiteY5" fmla="*/ 5307433 h 28416709"/>
                    <a:gd name="connsiteX6" fmla="*/ 0 w 2353310"/>
                    <a:gd name="connsiteY6" fmla="*/ 0 h 28416709"/>
                    <a:gd name="connsiteX7" fmla="*/ 0 w 2353310"/>
                    <a:gd name="connsiteY7" fmla="*/ 27157669 h 28416709"/>
                    <a:gd name="connsiteX8" fmla="*/ 784860 w 2353310"/>
                    <a:gd name="connsiteY8" fmla="*/ 28349398 h 28416709"/>
                    <a:gd name="connsiteX0" fmla="*/ 784860 w 2353310"/>
                    <a:gd name="connsiteY0" fmla="*/ 23041966 h 23109277"/>
                    <a:gd name="connsiteX1" fmla="*/ 1177290 w 2353310"/>
                    <a:gd name="connsiteY1" fmla="*/ 23109277 h 23109277"/>
                    <a:gd name="connsiteX2" fmla="*/ 1560830 w 2353310"/>
                    <a:gd name="connsiteY2" fmla="*/ 23045777 h 23109277"/>
                    <a:gd name="connsiteX3" fmla="*/ 1568450 w 2353310"/>
                    <a:gd name="connsiteY3" fmla="*/ 23043238 h 23109277"/>
                    <a:gd name="connsiteX4" fmla="*/ 2353310 w 2353310"/>
                    <a:gd name="connsiteY4" fmla="*/ 21871160 h 23109277"/>
                    <a:gd name="connsiteX5" fmla="*/ 2353309 w 2353310"/>
                    <a:gd name="connsiteY5" fmla="*/ 1 h 23109277"/>
                    <a:gd name="connsiteX6" fmla="*/ 70384 w 2353310"/>
                    <a:gd name="connsiteY6" fmla="*/ 24804 h 23109277"/>
                    <a:gd name="connsiteX7" fmla="*/ 0 w 2353310"/>
                    <a:gd name="connsiteY7" fmla="*/ 21850237 h 23109277"/>
                    <a:gd name="connsiteX8" fmla="*/ 784860 w 2353310"/>
                    <a:gd name="connsiteY8" fmla="*/ 23041966 h 2310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grpFill/>
              </p:spPr>
            </p:sp>
          </p:grpSp>
          <p:sp>
            <p:nvSpPr>
              <p:cNvPr id="26" name="TextBox 16"/>
              <p:cNvSpPr txBox="1"/>
              <p:nvPr/>
            </p:nvSpPr>
            <p:spPr>
              <a:xfrm>
                <a:off x="1426495" y="235656"/>
                <a:ext cx="6340480" cy="471989"/>
              </a:xfrm>
              <a:prstGeom prst="rect">
                <a:avLst/>
              </a:prstGeom>
              <a:grpFill/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54"/>
                  </a:lnSpc>
                </a:pPr>
                <a:r>
                  <a:rPr lang="en-US" sz="2000" b="1" dirty="0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US" sz="1600" b="1" dirty="0">
                  <a:solidFill>
                    <a:srgbClr val="FFFFFF"/>
                  </a:solidFill>
                  <a:latin typeface="Arial Bold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98AA46A-D0A7-88C0-4D16-F858D5399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48" y="30543"/>
              <a:ext cx="1039681" cy="1039681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2446C-E729-8BF8-F66C-D4A5511D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742" y="6356350"/>
            <a:ext cx="2743200" cy="365125"/>
          </a:xfrm>
        </p:spPr>
        <p:txBody>
          <a:bodyPr/>
          <a:lstStyle/>
          <a:p>
            <a:fld id="{177CF93F-E6A4-4BDA-8825-6CEC536B61C4}" type="slidenum">
              <a:rPr lang="vi-VN" sz="1800" smtClean="0">
                <a:solidFill>
                  <a:schemeClr val="tx1"/>
                </a:solidFill>
              </a:rPr>
              <a:t>2</a:t>
            </a:fld>
            <a:endParaRPr 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3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6747"/>
            <a:ext cx="10515600" cy="643941"/>
          </a:xfrm>
        </p:spPr>
        <p:txBody>
          <a:bodyPr>
            <a:normAutofit fontScale="90000"/>
          </a:bodyPr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067"/>
            <a:ext cx="10515600" cy="4341896"/>
          </a:xfrm>
        </p:spPr>
        <p:txBody>
          <a:bodyPr/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-2666" y="6545942"/>
            <a:ext cx="12198265" cy="612029"/>
            <a:chOff x="-2666" y="6415096"/>
            <a:chExt cx="12198265" cy="742876"/>
          </a:xfrm>
        </p:grpSpPr>
        <p:grpSp>
          <p:nvGrpSpPr>
            <p:cNvPr id="10" name="Group 11"/>
            <p:cNvGrpSpPr/>
            <p:nvPr/>
          </p:nvGrpSpPr>
          <p:grpSpPr>
            <a:xfrm>
              <a:off x="-2666" y="6497638"/>
              <a:ext cx="9211337" cy="211138"/>
              <a:chOff x="0" y="0"/>
              <a:chExt cx="5010455" cy="66658"/>
            </a:xfrm>
          </p:grpSpPr>
          <p:sp>
            <p:nvSpPr>
              <p:cNvPr id="18" name="Freeform 12"/>
              <p:cNvSpPr/>
              <p:nvPr/>
            </p:nvSpPr>
            <p:spPr>
              <a:xfrm>
                <a:off x="0" y="0"/>
                <a:ext cx="5010455" cy="66658"/>
              </a:xfrm>
              <a:custGeom>
                <a:avLst/>
                <a:gdLst/>
                <a:ahLst/>
                <a:cxnLst/>
                <a:rect l="l" t="t" r="r" b="b"/>
                <a:pathLst>
                  <a:path w="5010455" h="66658">
                    <a:moveTo>
                      <a:pt x="0" y="0"/>
                    </a:moveTo>
                    <a:lnTo>
                      <a:pt x="5010455" y="0"/>
                    </a:lnTo>
                    <a:lnTo>
                      <a:pt x="5010455" y="66658"/>
                    </a:lnTo>
                    <a:lnTo>
                      <a:pt x="0" y="66658"/>
                    </a:lnTo>
                    <a:close/>
                  </a:path>
                </a:pathLst>
              </a:custGeom>
              <a:solidFill>
                <a:srgbClr val="2D79C4"/>
              </a:solidFill>
            </p:spPr>
          </p:sp>
          <p:sp>
            <p:nvSpPr>
              <p:cNvPr id="19" name="TextBox 13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00"/>
                  </a:lnSpc>
                </a:pPr>
                <a:endParaRPr/>
              </a:p>
            </p:txBody>
          </p:sp>
        </p:grpSp>
        <p:sp>
          <p:nvSpPr>
            <p:cNvPr id="11" name="Freeform 14"/>
            <p:cNvSpPr/>
            <p:nvPr/>
          </p:nvSpPr>
          <p:spPr>
            <a:xfrm flipH="1">
              <a:off x="-2666" y="6497638"/>
              <a:ext cx="2524796" cy="211138"/>
            </a:xfrm>
            <a:custGeom>
              <a:avLst/>
              <a:gdLst/>
              <a:ahLst/>
              <a:cxnLst/>
              <a:rect l="l" t="t" r="r" b="b"/>
              <a:pathLst>
                <a:path w="5035902" h="299963">
                  <a:moveTo>
                    <a:pt x="5035903" y="0"/>
                  </a:moveTo>
                  <a:lnTo>
                    <a:pt x="0" y="0"/>
                  </a:lnTo>
                  <a:lnTo>
                    <a:pt x="0" y="299963"/>
                  </a:lnTo>
                  <a:lnTo>
                    <a:pt x="5035903" y="299963"/>
                  </a:lnTo>
                  <a:lnTo>
                    <a:pt x="5035903" y="0"/>
                  </a:lnTo>
                  <a:close/>
                </a:path>
              </a:pathLst>
            </a:custGeom>
            <a:blipFill>
              <a:blip r:embed="rId2"/>
              <a:stretch>
                <a:fillRect l="-33034" t="-946070" r="-53449" b="-832386"/>
              </a:stretch>
            </a:blipFill>
          </p:spPr>
        </p:sp>
        <p:grpSp>
          <p:nvGrpSpPr>
            <p:cNvPr id="12" name="Group 15"/>
            <p:cNvGrpSpPr/>
            <p:nvPr/>
          </p:nvGrpSpPr>
          <p:grpSpPr>
            <a:xfrm>
              <a:off x="9039808" y="6497638"/>
              <a:ext cx="627122" cy="211138"/>
              <a:chOff x="0" y="0"/>
              <a:chExt cx="812800" cy="19491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1949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94916">
                    <a:moveTo>
                      <a:pt x="203200" y="0"/>
                    </a:moveTo>
                    <a:lnTo>
                      <a:pt x="812800" y="0"/>
                    </a:lnTo>
                    <a:lnTo>
                      <a:pt x="609600" y="194916"/>
                    </a:lnTo>
                    <a:lnTo>
                      <a:pt x="0" y="194916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2D79C4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01600" y="-76200"/>
                <a:ext cx="609600" cy="685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00"/>
                  </a:lnSpc>
                </a:pPr>
                <a:endParaRPr/>
              </a:p>
            </p:txBody>
          </p:sp>
        </p:grpSp>
        <p:grpSp>
          <p:nvGrpSpPr>
            <p:cNvPr id="13" name="Group 18"/>
            <p:cNvGrpSpPr/>
            <p:nvPr/>
          </p:nvGrpSpPr>
          <p:grpSpPr>
            <a:xfrm>
              <a:off x="9541714" y="6415096"/>
              <a:ext cx="2653885" cy="742876"/>
              <a:chOff x="2837" y="-76200"/>
              <a:chExt cx="3439644" cy="685800"/>
            </a:xfrm>
          </p:grpSpPr>
          <p:sp>
            <p:nvSpPr>
              <p:cNvPr id="14" name="Freeform 19"/>
              <p:cNvSpPr/>
              <p:nvPr/>
            </p:nvSpPr>
            <p:spPr>
              <a:xfrm>
                <a:off x="2837" y="0"/>
                <a:ext cx="3439644" cy="194916"/>
              </a:xfrm>
              <a:custGeom>
                <a:avLst/>
                <a:gdLst>
                  <a:gd name="connsiteX0" fmla="*/ 203200 w 3654352"/>
                  <a:gd name="connsiteY0" fmla="*/ 11724 h 206640"/>
                  <a:gd name="connsiteX1" fmla="*/ 3429588 w 3654352"/>
                  <a:gd name="connsiteY1" fmla="*/ 0 h 206640"/>
                  <a:gd name="connsiteX2" fmla="*/ 3654353 w 3654352"/>
                  <a:gd name="connsiteY2" fmla="*/ 206640 h 206640"/>
                  <a:gd name="connsiteX3" fmla="*/ 0 w 3654352"/>
                  <a:gd name="connsiteY3" fmla="*/ 206640 h 206640"/>
                  <a:gd name="connsiteX4" fmla="*/ 203200 w 3654352"/>
                  <a:gd name="connsiteY4" fmla="*/ 11724 h 206640"/>
                  <a:gd name="connsiteX0" fmla="*/ 203200 w 3440371"/>
                  <a:gd name="connsiteY0" fmla="*/ 11724 h 206640"/>
                  <a:gd name="connsiteX1" fmla="*/ 3429588 w 3440371"/>
                  <a:gd name="connsiteY1" fmla="*/ 0 h 206640"/>
                  <a:gd name="connsiteX2" fmla="*/ 3440371 w 3440371"/>
                  <a:gd name="connsiteY2" fmla="*/ 206640 h 206640"/>
                  <a:gd name="connsiteX3" fmla="*/ 0 w 3440371"/>
                  <a:gd name="connsiteY3" fmla="*/ 206640 h 206640"/>
                  <a:gd name="connsiteX4" fmla="*/ 203200 w 3440371"/>
                  <a:gd name="connsiteY4" fmla="*/ 11724 h 206640"/>
                  <a:gd name="connsiteX0" fmla="*/ 203200 w 3445043"/>
                  <a:gd name="connsiteY0" fmla="*/ 11724 h 206640"/>
                  <a:gd name="connsiteX1" fmla="*/ 3445043 w 3445043"/>
                  <a:gd name="connsiteY1" fmla="*/ 0 h 206640"/>
                  <a:gd name="connsiteX2" fmla="*/ 3440371 w 3445043"/>
                  <a:gd name="connsiteY2" fmla="*/ 206640 h 206640"/>
                  <a:gd name="connsiteX3" fmla="*/ 0 w 3445043"/>
                  <a:gd name="connsiteY3" fmla="*/ 206640 h 206640"/>
                  <a:gd name="connsiteX4" fmla="*/ 203200 w 3445043"/>
                  <a:gd name="connsiteY4" fmla="*/ 11724 h 2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5043" h="206640">
                    <a:moveTo>
                      <a:pt x="203200" y="11724"/>
                    </a:moveTo>
                    <a:lnTo>
                      <a:pt x="3445043" y="0"/>
                    </a:lnTo>
                    <a:lnTo>
                      <a:pt x="3440371" y="206640"/>
                    </a:lnTo>
                    <a:lnTo>
                      <a:pt x="0" y="206640"/>
                    </a:lnTo>
                    <a:lnTo>
                      <a:pt x="203200" y="11724"/>
                    </a:lnTo>
                    <a:close/>
                  </a:path>
                </a:pathLst>
              </a:custGeom>
              <a:solidFill>
                <a:srgbClr val="01ACA4"/>
              </a:solidFill>
            </p:spPr>
          </p:sp>
          <p:sp>
            <p:nvSpPr>
              <p:cNvPr id="15" name="TextBox 20"/>
              <p:cNvSpPr txBox="1"/>
              <p:nvPr/>
            </p:nvSpPr>
            <p:spPr>
              <a:xfrm>
                <a:off x="101600" y="-76200"/>
                <a:ext cx="609600" cy="685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00"/>
                  </a:lnSpc>
                </a:pPr>
                <a:endParaRPr/>
              </a:p>
            </p:txBody>
          </p:sp>
        </p:grpSp>
      </p:grpSp>
      <p:grpSp>
        <p:nvGrpSpPr>
          <p:cNvPr id="21" name="Group 20"/>
          <p:cNvGrpSpPr/>
          <p:nvPr userDrawn="1"/>
        </p:nvGrpSpPr>
        <p:grpSpPr>
          <a:xfrm>
            <a:off x="-18718" y="185430"/>
            <a:ext cx="7959855" cy="716938"/>
            <a:chOff x="-18718" y="185430"/>
            <a:chExt cx="7959855" cy="716938"/>
          </a:xfrm>
        </p:grpSpPr>
        <p:grpSp>
          <p:nvGrpSpPr>
            <p:cNvPr id="27" name="Group 14"/>
            <p:cNvGrpSpPr/>
            <p:nvPr/>
          </p:nvGrpSpPr>
          <p:grpSpPr>
            <a:xfrm rot="16200000">
              <a:off x="3602741" y="-3436029"/>
              <a:ext cx="716938" cy="7959855"/>
              <a:chOff x="426803" y="5307433"/>
              <a:chExt cx="1926507" cy="23109277"/>
            </a:xfrm>
          </p:grpSpPr>
          <p:sp>
            <p:nvSpPr>
              <p:cNvPr id="29" name="Freeform 15"/>
              <p:cNvSpPr/>
              <p:nvPr/>
            </p:nvSpPr>
            <p:spPr>
              <a:xfrm>
                <a:off x="426803" y="5307433"/>
                <a:ext cx="1926507" cy="23109277"/>
              </a:xfrm>
              <a:custGeom>
                <a:avLst/>
                <a:gdLst>
                  <a:gd name="connsiteX0" fmla="*/ 784860 w 2353310"/>
                  <a:gd name="connsiteY0" fmla="*/ 28349398 h 28416709"/>
                  <a:gd name="connsiteX1" fmla="*/ 1177290 w 2353310"/>
                  <a:gd name="connsiteY1" fmla="*/ 28416709 h 28416709"/>
                  <a:gd name="connsiteX2" fmla="*/ 1560830 w 2353310"/>
                  <a:gd name="connsiteY2" fmla="*/ 28353209 h 28416709"/>
                  <a:gd name="connsiteX3" fmla="*/ 1568450 w 2353310"/>
                  <a:gd name="connsiteY3" fmla="*/ 28350670 h 28416709"/>
                  <a:gd name="connsiteX4" fmla="*/ 2353310 w 2353310"/>
                  <a:gd name="connsiteY4" fmla="*/ 27178592 h 28416709"/>
                  <a:gd name="connsiteX5" fmla="*/ 2353309 w 2353310"/>
                  <a:gd name="connsiteY5" fmla="*/ 5307433 h 28416709"/>
                  <a:gd name="connsiteX6" fmla="*/ 0 w 2353310"/>
                  <a:gd name="connsiteY6" fmla="*/ 0 h 28416709"/>
                  <a:gd name="connsiteX7" fmla="*/ 0 w 2353310"/>
                  <a:gd name="connsiteY7" fmla="*/ 27157669 h 28416709"/>
                  <a:gd name="connsiteX8" fmla="*/ 784860 w 2353310"/>
                  <a:gd name="connsiteY8" fmla="*/ 28349398 h 28416709"/>
                  <a:gd name="connsiteX0" fmla="*/ 784860 w 2353310"/>
                  <a:gd name="connsiteY0" fmla="*/ 23041966 h 23109277"/>
                  <a:gd name="connsiteX1" fmla="*/ 1177290 w 2353310"/>
                  <a:gd name="connsiteY1" fmla="*/ 23109277 h 23109277"/>
                  <a:gd name="connsiteX2" fmla="*/ 1560830 w 2353310"/>
                  <a:gd name="connsiteY2" fmla="*/ 23045777 h 23109277"/>
                  <a:gd name="connsiteX3" fmla="*/ 1568450 w 2353310"/>
                  <a:gd name="connsiteY3" fmla="*/ 23043238 h 23109277"/>
                  <a:gd name="connsiteX4" fmla="*/ 2353310 w 2353310"/>
                  <a:gd name="connsiteY4" fmla="*/ 21871160 h 23109277"/>
                  <a:gd name="connsiteX5" fmla="*/ 2353309 w 2353310"/>
                  <a:gd name="connsiteY5" fmla="*/ 1 h 23109277"/>
                  <a:gd name="connsiteX6" fmla="*/ 70384 w 2353310"/>
                  <a:gd name="connsiteY6" fmla="*/ 24804 h 23109277"/>
                  <a:gd name="connsiteX7" fmla="*/ 0 w 2353310"/>
                  <a:gd name="connsiteY7" fmla="*/ 21850237 h 23109277"/>
                  <a:gd name="connsiteX8" fmla="*/ 784860 w 2353310"/>
                  <a:gd name="connsiteY8" fmla="*/ 23041966 h 2310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3310" h="23109277">
                    <a:moveTo>
                      <a:pt x="784860" y="23041966"/>
                    </a:moveTo>
                    <a:cubicBezTo>
                      <a:pt x="905510" y="23082606"/>
                      <a:pt x="1042670" y="23109277"/>
                      <a:pt x="1177290" y="23109277"/>
                    </a:cubicBezTo>
                    <a:cubicBezTo>
                      <a:pt x="1311910" y="23109277"/>
                      <a:pt x="1441450" y="23086416"/>
                      <a:pt x="1560830" y="23045777"/>
                    </a:cubicBezTo>
                    <a:cubicBezTo>
                      <a:pt x="1563370" y="23044506"/>
                      <a:pt x="1565910" y="23044506"/>
                      <a:pt x="1568450" y="23043238"/>
                    </a:cubicBezTo>
                    <a:cubicBezTo>
                      <a:pt x="2016760" y="22880677"/>
                      <a:pt x="2346960" y="22451416"/>
                      <a:pt x="2353310" y="21871160"/>
                    </a:cubicBezTo>
                    <a:cubicBezTo>
                      <a:pt x="2353310" y="14580774"/>
                      <a:pt x="2353309" y="7290387"/>
                      <a:pt x="2353309" y="1"/>
                    </a:cubicBezTo>
                    <a:lnTo>
                      <a:pt x="70384" y="24804"/>
                    </a:lnTo>
                    <a:lnTo>
                      <a:pt x="0" y="21850237"/>
                    </a:lnTo>
                    <a:cubicBezTo>
                      <a:pt x="6350" y="22453956"/>
                      <a:pt x="331470" y="22883216"/>
                      <a:pt x="784860" y="23041966"/>
                    </a:cubicBezTo>
                    <a:close/>
                  </a:path>
                </a:pathLst>
              </a:custGeom>
              <a:solidFill>
                <a:srgbClr val="076AD0"/>
              </a:solidFill>
            </p:spPr>
          </p:sp>
        </p:grpSp>
        <p:sp>
          <p:nvSpPr>
            <p:cNvPr id="28" name="TextBox 16"/>
            <p:cNvSpPr txBox="1"/>
            <p:nvPr/>
          </p:nvSpPr>
          <p:spPr>
            <a:xfrm>
              <a:off x="1426495" y="235656"/>
              <a:ext cx="6340480" cy="471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54"/>
                </a:lnSpc>
              </a:pPr>
              <a:r>
                <a:rPr lang="en-US" sz="2000" dirty="0">
                  <a:solidFill>
                    <a:srgbClr val="FFFFFF"/>
                  </a:solidFill>
                  <a:latin typeface="Arial Bold"/>
                </a:rPr>
                <a:t>TRƯỜNG ĐẠI HỌC KỸ THUẬT Y - DƯỢC ĐÀ NẴNG</a:t>
              </a:r>
              <a:endParaRPr lang="en-US" sz="1600" dirty="0">
                <a:solidFill>
                  <a:srgbClr val="FFFFFF"/>
                </a:solidFill>
                <a:latin typeface="Arial Bold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204538" y="45690"/>
            <a:ext cx="1047796" cy="1074285"/>
            <a:chOff x="241705" y="45690"/>
            <a:chExt cx="1010628" cy="1068302"/>
          </a:xfrm>
        </p:grpSpPr>
        <p:grpSp>
          <p:nvGrpSpPr>
            <p:cNvPr id="23" name="Group 17"/>
            <p:cNvGrpSpPr>
              <a:grpSpLocks noChangeAspect="1"/>
            </p:cNvGrpSpPr>
            <p:nvPr/>
          </p:nvGrpSpPr>
          <p:grpSpPr>
            <a:xfrm>
              <a:off x="241705" y="45690"/>
              <a:ext cx="1010628" cy="1068302"/>
              <a:chOff x="0" y="0"/>
              <a:chExt cx="6350000" cy="6349975"/>
            </a:xfrm>
          </p:grpSpPr>
          <p:sp>
            <p:nvSpPr>
              <p:cNvPr id="26" name="Freeform 1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noFill/>
              </a:ln>
            </p:spPr>
          </p:sp>
        </p:grpSp>
        <p:grpSp>
          <p:nvGrpSpPr>
            <p:cNvPr id="24" name="Group 19"/>
            <p:cNvGrpSpPr>
              <a:grpSpLocks noChangeAspect="1"/>
            </p:cNvGrpSpPr>
            <p:nvPr/>
          </p:nvGrpSpPr>
          <p:grpSpPr>
            <a:xfrm>
              <a:off x="286236" y="82551"/>
              <a:ext cx="928954" cy="981968"/>
              <a:chOff x="0" y="0"/>
              <a:chExt cx="6350000" cy="6349975"/>
            </a:xfrm>
          </p:grpSpPr>
          <p:sp>
            <p:nvSpPr>
              <p:cNvPr id="25" name="Freeform 20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31" b="-31"/>
                </a:stretch>
              </a:blipFill>
              <a:ln>
                <a:noFill/>
              </a:ln>
            </p:spPr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9D5D922-4E20-6D52-8025-281541EF49FE}"/>
              </a:ext>
            </a:extLst>
          </p:cNvPr>
          <p:cNvGrpSpPr/>
          <p:nvPr/>
        </p:nvGrpSpPr>
        <p:grpSpPr>
          <a:xfrm>
            <a:off x="-18718" y="30543"/>
            <a:ext cx="7959855" cy="1039681"/>
            <a:chOff x="-18718" y="30543"/>
            <a:chExt cx="7959855" cy="10396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22E8D2-3C8E-7990-4DFD-512E05525F07}"/>
                </a:ext>
              </a:extLst>
            </p:cNvPr>
            <p:cNvGrpSpPr/>
            <p:nvPr userDrawn="1"/>
          </p:nvGrpSpPr>
          <p:grpSpPr>
            <a:xfrm>
              <a:off x="-18718" y="185430"/>
              <a:ext cx="7959855" cy="716938"/>
              <a:chOff x="-18718" y="185430"/>
              <a:chExt cx="7959855" cy="716938"/>
            </a:xfrm>
            <a:solidFill>
              <a:schemeClr val="accent5">
                <a:lumMod val="50000"/>
              </a:schemeClr>
            </a:solidFill>
          </p:grpSpPr>
          <p:grpSp>
            <p:nvGrpSpPr>
              <p:cNvPr id="7" name="Group 14">
                <a:extLst>
                  <a:ext uri="{FF2B5EF4-FFF2-40B4-BE49-F238E27FC236}">
                    <a16:creationId xmlns:a16="http://schemas.microsoft.com/office/drawing/2014/main" id="{9F89CD49-7AEB-88E0-2BDF-810ED41480D9}"/>
                  </a:ext>
                </a:extLst>
              </p:cNvPr>
              <p:cNvGrpSpPr/>
              <p:nvPr/>
            </p:nvGrpSpPr>
            <p:grpSpPr>
              <a:xfrm rot="16200000">
                <a:off x="3602741" y="-3436029"/>
                <a:ext cx="716938" cy="7959855"/>
                <a:chOff x="426803" y="5307433"/>
                <a:chExt cx="1926507" cy="23109277"/>
              </a:xfrm>
              <a:grpFill/>
            </p:grpSpPr>
            <p:sp>
              <p:nvSpPr>
                <p:cNvPr id="30" name="Freeform 15">
                  <a:extLst>
                    <a:ext uri="{FF2B5EF4-FFF2-40B4-BE49-F238E27FC236}">
                      <a16:creationId xmlns:a16="http://schemas.microsoft.com/office/drawing/2014/main" id="{E3EC1A07-E9FA-D2AF-4347-09AF222DCE6F}"/>
                    </a:ext>
                  </a:extLst>
                </p:cNvPr>
                <p:cNvSpPr/>
                <p:nvPr/>
              </p:nvSpPr>
              <p:spPr>
                <a:xfrm>
                  <a:off x="426803" y="5307433"/>
                  <a:ext cx="1926507" cy="23109277"/>
                </a:xfrm>
                <a:custGeom>
                  <a:avLst/>
                  <a:gdLst>
                    <a:gd name="connsiteX0" fmla="*/ 784860 w 2353310"/>
                    <a:gd name="connsiteY0" fmla="*/ 28349398 h 28416709"/>
                    <a:gd name="connsiteX1" fmla="*/ 1177290 w 2353310"/>
                    <a:gd name="connsiteY1" fmla="*/ 28416709 h 28416709"/>
                    <a:gd name="connsiteX2" fmla="*/ 1560830 w 2353310"/>
                    <a:gd name="connsiteY2" fmla="*/ 28353209 h 28416709"/>
                    <a:gd name="connsiteX3" fmla="*/ 1568450 w 2353310"/>
                    <a:gd name="connsiteY3" fmla="*/ 28350670 h 28416709"/>
                    <a:gd name="connsiteX4" fmla="*/ 2353310 w 2353310"/>
                    <a:gd name="connsiteY4" fmla="*/ 27178592 h 28416709"/>
                    <a:gd name="connsiteX5" fmla="*/ 2353309 w 2353310"/>
                    <a:gd name="connsiteY5" fmla="*/ 5307433 h 28416709"/>
                    <a:gd name="connsiteX6" fmla="*/ 0 w 2353310"/>
                    <a:gd name="connsiteY6" fmla="*/ 0 h 28416709"/>
                    <a:gd name="connsiteX7" fmla="*/ 0 w 2353310"/>
                    <a:gd name="connsiteY7" fmla="*/ 27157669 h 28416709"/>
                    <a:gd name="connsiteX8" fmla="*/ 784860 w 2353310"/>
                    <a:gd name="connsiteY8" fmla="*/ 28349398 h 28416709"/>
                    <a:gd name="connsiteX0" fmla="*/ 784860 w 2353310"/>
                    <a:gd name="connsiteY0" fmla="*/ 23041966 h 23109277"/>
                    <a:gd name="connsiteX1" fmla="*/ 1177290 w 2353310"/>
                    <a:gd name="connsiteY1" fmla="*/ 23109277 h 23109277"/>
                    <a:gd name="connsiteX2" fmla="*/ 1560830 w 2353310"/>
                    <a:gd name="connsiteY2" fmla="*/ 23045777 h 23109277"/>
                    <a:gd name="connsiteX3" fmla="*/ 1568450 w 2353310"/>
                    <a:gd name="connsiteY3" fmla="*/ 23043238 h 23109277"/>
                    <a:gd name="connsiteX4" fmla="*/ 2353310 w 2353310"/>
                    <a:gd name="connsiteY4" fmla="*/ 21871160 h 23109277"/>
                    <a:gd name="connsiteX5" fmla="*/ 2353309 w 2353310"/>
                    <a:gd name="connsiteY5" fmla="*/ 1 h 23109277"/>
                    <a:gd name="connsiteX6" fmla="*/ 70384 w 2353310"/>
                    <a:gd name="connsiteY6" fmla="*/ 24804 h 23109277"/>
                    <a:gd name="connsiteX7" fmla="*/ 0 w 2353310"/>
                    <a:gd name="connsiteY7" fmla="*/ 21850237 h 23109277"/>
                    <a:gd name="connsiteX8" fmla="*/ 784860 w 2353310"/>
                    <a:gd name="connsiteY8" fmla="*/ 23041966 h 2310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grpFill/>
              </p:spPr>
            </p:sp>
          </p:grpSp>
          <p:sp>
            <p:nvSpPr>
              <p:cNvPr id="8" name="TextBox 16">
                <a:extLst>
                  <a:ext uri="{FF2B5EF4-FFF2-40B4-BE49-F238E27FC236}">
                    <a16:creationId xmlns:a16="http://schemas.microsoft.com/office/drawing/2014/main" id="{CB341A2A-9279-ED00-19DD-25539523E971}"/>
                  </a:ext>
                </a:extLst>
              </p:cNvPr>
              <p:cNvSpPr txBox="1"/>
              <p:nvPr/>
            </p:nvSpPr>
            <p:spPr>
              <a:xfrm>
                <a:off x="1426495" y="235656"/>
                <a:ext cx="6340480" cy="471989"/>
              </a:xfrm>
              <a:prstGeom prst="rect">
                <a:avLst/>
              </a:prstGeom>
              <a:grpFill/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54"/>
                  </a:lnSpc>
                </a:pPr>
                <a:r>
                  <a:rPr lang="en-US" sz="2000" b="1" dirty="0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US" sz="1600" b="1" dirty="0">
                  <a:solidFill>
                    <a:srgbClr val="FFFFFF"/>
                  </a:solidFill>
                  <a:latin typeface="Arial Bold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FD2543-7C2A-E72F-683A-3C0F5E86D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48" y="30543"/>
              <a:ext cx="1039681" cy="1039681"/>
            </a:xfrm>
            <a:prstGeom prst="rect">
              <a:avLst/>
            </a:prstGeom>
          </p:spPr>
        </p:pic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612C244-29B3-6631-E8BD-66B5B99F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369" y="6272010"/>
            <a:ext cx="2743200" cy="365125"/>
          </a:xfrm>
        </p:spPr>
        <p:txBody>
          <a:bodyPr/>
          <a:lstStyle/>
          <a:p>
            <a:fld id="{177CF93F-E6A4-4BDA-8825-6CEC536B61C4}" type="slidenum">
              <a:rPr lang="vi-VN" sz="1800" smtClean="0"/>
              <a:t>3</a:t>
            </a:fld>
            <a:endParaRPr lang="vi-VN" sz="1800"/>
          </a:p>
        </p:txBody>
      </p:sp>
    </p:spTree>
    <p:extLst>
      <p:ext uri="{BB962C8B-B14F-4D97-AF65-F5344CB8AC3E}">
        <p14:creationId xmlns:p14="http://schemas.microsoft.com/office/powerpoint/2010/main" val="339198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5505"/>
            <a:ext cx="10515600" cy="709863"/>
          </a:xfrm>
        </p:spPr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23" name="Freeform 3"/>
          <p:cNvSpPr/>
          <p:nvPr/>
        </p:nvSpPr>
        <p:spPr>
          <a:xfrm flipH="1" flipV="1">
            <a:off x="9384633" y="4395018"/>
            <a:ext cx="2807367" cy="2462982"/>
          </a:xfrm>
          <a:custGeom>
            <a:avLst/>
            <a:gdLst/>
            <a:ahLst/>
            <a:cxnLst/>
            <a:rect l="l" t="t" r="r" b="b"/>
            <a:pathLst>
              <a:path w="6912242" h="5400189">
                <a:moveTo>
                  <a:pt x="6912242" y="5400189"/>
                </a:moveTo>
                <a:lnTo>
                  <a:pt x="0" y="5400189"/>
                </a:lnTo>
                <a:lnTo>
                  <a:pt x="0" y="0"/>
                </a:lnTo>
                <a:lnTo>
                  <a:pt x="6912242" y="0"/>
                </a:lnTo>
                <a:lnTo>
                  <a:pt x="6912242" y="54001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3"/>
          <p:cNvGrpSpPr/>
          <p:nvPr/>
        </p:nvGrpSpPr>
        <p:grpSpPr>
          <a:xfrm>
            <a:off x="0" y="21995"/>
            <a:ext cx="12192001" cy="949879"/>
            <a:chOff x="202018" y="3385627"/>
            <a:chExt cx="12192001" cy="949879"/>
          </a:xfrm>
          <a:solidFill>
            <a:srgbClr val="002060"/>
          </a:solidFill>
        </p:grpSpPr>
        <p:sp>
          <p:nvSpPr>
            <p:cNvPr id="30" name="Freeform 29"/>
            <p:cNvSpPr/>
            <p:nvPr/>
          </p:nvSpPr>
          <p:spPr>
            <a:xfrm>
              <a:off x="202018" y="3385627"/>
              <a:ext cx="12192001" cy="949879"/>
            </a:xfrm>
            <a:custGeom>
              <a:avLst/>
              <a:gdLst/>
              <a:ahLst/>
              <a:cxnLst/>
              <a:rect l="l" t="t" r="r" b="b"/>
              <a:pathLst>
                <a:path w="4976304" h="460924">
                  <a:moveTo>
                    <a:pt x="0" y="0"/>
                  </a:moveTo>
                  <a:lnTo>
                    <a:pt x="4976304" y="0"/>
                  </a:lnTo>
                  <a:lnTo>
                    <a:pt x="4976304" y="460924"/>
                  </a:lnTo>
                  <a:lnTo>
                    <a:pt x="0" y="460924"/>
                  </a:lnTo>
                  <a:close/>
                </a:path>
              </a:pathLst>
            </a:custGeom>
            <a:grpFill/>
          </p:spPr>
        </p:sp>
        <p:sp>
          <p:nvSpPr>
            <p:cNvPr id="26" name="TextBox 25"/>
            <p:cNvSpPr txBox="1"/>
            <p:nvPr userDrawn="1"/>
          </p:nvSpPr>
          <p:spPr>
            <a:xfrm>
              <a:off x="2905771" y="3560092"/>
              <a:ext cx="7832558" cy="738664"/>
            </a:xfrm>
            <a:prstGeom prst="rect">
              <a:avLst/>
            </a:prstGeom>
            <a:grpFill/>
          </p:spPr>
          <p:txBody>
            <a:bodyPr wrap="square" rtlCol="0" anchor="t" anchorCtr="1">
              <a:spAutoFit/>
            </a:bodyPr>
            <a:lstStyle/>
            <a:p>
              <a:r>
                <a:rPr lang="vi-VN" sz="2400" b="1" dirty="0">
                  <a:solidFill>
                    <a:schemeClr val="bg1"/>
                  </a:solidFill>
                </a:rPr>
                <a:t>TRƯỜNG ĐẠI HỌC KỸ THUẬT Y - DƯỢC ĐÀ NẴNG</a:t>
              </a:r>
            </a:p>
            <a:p>
              <a:r>
                <a:rPr lang="vi-VN" sz="1750" b="1" dirty="0">
                  <a:solidFill>
                    <a:schemeClr val="bg1"/>
                  </a:solidFill>
                </a:rPr>
                <a:t>DA</a:t>
              </a:r>
              <a:r>
                <a:rPr lang="en-US" sz="1750" b="1" dirty="0">
                  <a:solidFill>
                    <a:schemeClr val="bg1"/>
                  </a:solidFill>
                </a:rPr>
                <a:t> </a:t>
              </a:r>
              <a:r>
                <a:rPr lang="vi-VN" sz="1750" b="1" dirty="0">
                  <a:solidFill>
                    <a:schemeClr val="bg1"/>
                  </a:solidFill>
                </a:rPr>
                <a:t>NANG UNIVERSITY OF MEDICAL TECHNOLOGY AND PHARMACY</a:t>
              </a: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42610-4B45-443F-4658-CB7D3D341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7" y="81436"/>
            <a:ext cx="853688" cy="85368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513A2-C7E5-535C-C4CA-6EA32B91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4633" y="6381233"/>
            <a:ext cx="2743200" cy="365125"/>
          </a:xfrm>
        </p:spPr>
        <p:txBody>
          <a:bodyPr/>
          <a:lstStyle/>
          <a:p>
            <a:fld id="{177CF93F-E6A4-4BDA-8825-6CEC536B61C4}" type="slidenum">
              <a:rPr lang="vi-VN" sz="1800" smtClean="0">
                <a:solidFill>
                  <a:schemeClr val="bg1"/>
                </a:solidFill>
              </a:rPr>
              <a:t>4</a:t>
            </a:fld>
            <a:endParaRPr lang="vi-VN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2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8734" y="1276770"/>
            <a:ext cx="11294533" cy="5206827"/>
          </a:xfrm>
          <a:prstGeom prst="rect">
            <a:avLst/>
          </a:prstGeom>
          <a:solidFill>
            <a:srgbClr val="FDFDFD">
              <a:alpha val="7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" name="Group 6"/>
          <p:cNvGrpSpPr/>
          <p:nvPr/>
        </p:nvGrpSpPr>
        <p:grpSpPr>
          <a:xfrm>
            <a:off x="-18718" y="45690"/>
            <a:ext cx="7959855" cy="1074285"/>
            <a:chOff x="-18718" y="45690"/>
            <a:chExt cx="7959855" cy="1074285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-18718" y="185430"/>
              <a:ext cx="7959855" cy="716938"/>
              <a:chOff x="-18718" y="185430"/>
              <a:chExt cx="7959855" cy="716938"/>
            </a:xfrm>
          </p:grpSpPr>
          <p:grpSp>
            <p:nvGrpSpPr>
              <p:cNvPr id="14" name="Group 14"/>
              <p:cNvGrpSpPr/>
              <p:nvPr/>
            </p:nvGrpSpPr>
            <p:grpSpPr>
              <a:xfrm rot="16200000">
                <a:off x="3602741" y="-3436029"/>
                <a:ext cx="716938" cy="7959855"/>
                <a:chOff x="426803" y="5307433"/>
                <a:chExt cx="1926507" cy="23109277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426803" y="5307433"/>
                  <a:ext cx="1926507" cy="23109277"/>
                </a:xfrm>
                <a:custGeom>
                  <a:avLst/>
                  <a:gdLst>
                    <a:gd name="connsiteX0" fmla="*/ 784860 w 2353310"/>
                    <a:gd name="connsiteY0" fmla="*/ 28349398 h 28416709"/>
                    <a:gd name="connsiteX1" fmla="*/ 1177290 w 2353310"/>
                    <a:gd name="connsiteY1" fmla="*/ 28416709 h 28416709"/>
                    <a:gd name="connsiteX2" fmla="*/ 1560830 w 2353310"/>
                    <a:gd name="connsiteY2" fmla="*/ 28353209 h 28416709"/>
                    <a:gd name="connsiteX3" fmla="*/ 1568450 w 2353310"/>
                    <a:gd name="connsiteY3" fmla="*/ 28350670 h 28416709"/>
                    <a:gd name="connsiteX4" fmla="*/ 2353310 w 2353310"/>
                    <a:gd name="connsiteY4" fmla="*/ 27178592 h 28416709"/>
                    <a:gd name="connsiteX5" fmla="*/ 2353309 w 2353310"/>
                    <a:gd name="connsiteY5" fmla="*/ 5307433 h 28416709"/>
                    <a:gd name="connsiteX6" fmla="*/ 0 w 2353310"/>
                    <a:gd name="connsiteY6" fmla="*/ 0 h 28416709"/>
                    <a:gd name="connsiteX7" fmla="*/ 0 w 2353310"/>
                    <a:gd name="connsiteY7" fmla="*/ 27157669 h 28416709"/>
                    <a:gd name="connsiteX8" fmla="*/ 784860 w 2353310"/>
                    <a:gd name="connsiteY8" fmla="*/ 28349398 h 28416709"/>
                    <a:gd name="connsiteX0" fmla="*/ 784860 w 2353310"/>
                    <a:gd name="connsiteY0" fmla="*/ 23041966 h 23109277"/>
                    <a:gd name="connsiteX1" fmla="*/ 1177290 w 2353310"/>
                    <a:gd name="connsiteY1" fmla="*/ 23109277 h 23109277"/>
                    <a:gd name="connsiteX2" fmla="*/ 1560830 w 2353310"/>
                    <a:gd name="connsiteY2" fmla="*/ 23045777 h 23109277"/>
                    <a:gd name="connsiteX3" fmla="*/ 1568450 w 2353310"/>
                    <a:gd name="connsiteY3" fmla="*/ 23043238 h 23109277"/>
                    <a:gd name="connsiteX4" fmla="*/ 2353310 w 2353310"/>
                    <a:gd name="connsiteY4" fmla="*/ 21871160 h 23109277"/>
                    <a:gd name="connsiteX5" fmla="*/ 2353309 w 2353310"/>
                    <a:gd name="connsiteY5" fmla="*/ 1 h 23109277"/>
                    <a:gd name="connsiteX6" fmla="*/ 70384 w 2353310"/>
                    <a:gd name="connsiteY6" fmla="*/ 24804 h 23109277"/>
                    <a:gd name="connsiteX7" fmla="*/ 0 w 2353310"/>
                    <a:gd name="connsiteY7" fmla="*/ 21850237 h 23109277"/>
                    <a:gd name="connsiteX8" fmla="*/ 784860 w 2353310"/>
                    <a:gd name="connsiteY8" fmla="*/ 23041966 h 2310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solidFill>
                  <a:srgbClr val="076AD0"/>
                </a:solidFill>
              </p:spPr>
            </p:sp>
          </p:grpSp>
          <p:sp>
            <p:nvSpPr>
              <p:cNvPr id="15" name="TextBox 16"/>
              <p:cNvSpPr txBox="1"/>
              <p:nvPr/>
            </p:nvSpPr>
            <p:spPr>
              <a:xfrm>
                <a:off x="1426495" y="235656"/>
                <a:ext cx="6340480" cy="4719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54"/>
                  </a:lnSpc>
                </a:pPr>
                <a:r>
                  <a:rPr lang="en-US" sz="2000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US" sz="1600">
                  <a:solidFill>
                    <a:srgbClr val="FFFFFF"/>
                  </a:solidFill>
                  <a:latin typeface="Arial Bold"/>
                </a:endParaRPr>
              </a:p>
            </p:txBody>
          </p:sp>
        </p:grpSp>
        <p:grpSp>
          <p:nvGrpSpPr>
            <p:cNvPr id="9" name="Group 8"/>
            <p:cNvGrpSpPr/>
            <p:nvPr userDrawn="1"/>
          </p:nvGrpSpPr>
          <p:grpSpPr>
            <a:xfrm>
              <a:off x="204538" y="45690"/>
              <a:ext cx="1047796" cy="1074285"/>
              <a:chOff x="241705" y="45690"/>
              <a:chExt cx="1010628" cy="1068302"/>
            </a:xfrm>
          </p:grpSpPr>
          <p:grpSp>
            <p:nvGrpSpPr>
              <p:cNvPr id="10" name="Group 17"/>
              <p:cNvGrpSpPr>
                <a:grpSpLocks noChangeAspect="1"/>
              </p:cNvGrpSpPr>
              <p:nvPr/>
            </p:nvGrpSpPr>
            <p:grpSpPr>
              <a:xfrm>
                <a:off x="241705" y="45690"/>
                <a:ext cx="1010628" cy="1068302"/>
                <a:chOff x="0" y="0"/>
                <a:chExt cx="6350000" cy="6349975"/>
              </a:xfrm>
            </p:grpSpPr>
            <p:sp>
              <p:nvSpPr>
                <p:cNvPr id="13" name="Freeform 18"/>
                <p:cNvSpPr/>
                <p:nvPr/>
              </p:nvSpPr>
              <p:spPr>
                <a:xfrm>
                  <a:off x="0" y="0"/>
                  <a:ext cx="6350000" cy="634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</a:ln>
              </p:spPr>
            </p:sp>
          </p:grpSp>
          <p:grpSp>
            <p:nvGrpSpPr>
              <p:cNvPr id="11" name="Group 19"/>
              <p:cNvGrpSpPr>
                <a:grpSpLocks noChangeAspect="1"/>
              </p:cNvGrpSpPr>
              <p:nvPr/>
            </p:nvGrpSpPr>
            <p:grpSpPr>
              <a:xfrm>
                <a:off x="286236" y="82551"/>
                <a:ext cx="928954" cy="981968"/>
                <a:chOff x="0" y="0"/>
                <a:chExt cx="6350000" cy="6349975"/>
              </a:xfrm>
            </p:grpSpPr>
            <p:sp>
              <p:nvSpPr>
                <p:cNvPr id="12" name="Freeform 20"/>
                <p:cNvSpPr/>
                <p:nvPr/>
              </p:nvSpPr>
              <p:spPr>
                <a:xfrm>
                  <a:off x="0" y="0"/>
                  <a:ext cx="6350000" cy="634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 t="-31" b="-31"/>
                  </a:stretch>
                </a:blipFill>
                <a:ln>
                  <a:noFill/>
                </a:ln>
              </p:spPr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101E512-2575-1083-E42E-0B6CD07EB29D}"/>
              </a:ext>
            </a:extLst>
          </p:cNvPr>
          <p:cNvGrpSpPr/>
          <p:nvPr/>
        </p:nvGrpSpPr>
        <p:grpSpPr>
          <a:xfrm>
            <a:off x="-18718" y="30543"/>
            <a:ext cx="7959855" cy="1039681"/>
            <a:chOff x="-18718" y="30543"/>
            <a:chExt cx="7959855" cy="103968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5A0829-906A-6747-219B-14F6F8A10133}"/>
                </a:ext>
              </a:extLst>
            </p:cNvPr>
            <p:cNvGrpSpPr/>
            <p:nvPr userDrawn="1"/>
          </p:nvGrpSpPr>
          <p:grpSpPr>
            <a:xfrm>
              <a:off x="-18718" y="185430"/>
              <a:ext cx="7959855" cy="716938"/>
              <a:chOff x="-18718" y="185430"/>
              <a:chExt cx="7959855" cy="716938"/>
            </a:xfrm>
            <a:solidFill>
              <a:schemeClr val="accent5">
                <a:lumMod val="50000"/>
              </a:schemeClr>
            </a:solidFill>
          </p:grpSpPr>
          <p:grpSp>
            <p:nvGrpSpPr>
              <p:cNvPr id="19" name="Group 14">
                <a:extLst>
                  <a:ext uri="{FF2B5EF4-FFF2-40B4-BE49-F238E27FC236}">
                    <a16:creationId xmlns:a16="http://schemas.microsoft.com/office/drawing/2014/main" id="{225A8042-BBCF-C67D-5DDA-C417C350C7B8}"/>
                  </a:ext>
                </a:extLst>
              </p:cNvPr>
              <p:cNvGrpSpPr/>
              <p:nvPr/>
            </p:nvGrpSpPr>
            <p:grpSpPr>
              <a:xfrm rot="16200000">
                <a:off x="3602741" y="-3436029"/>
                <a:ext cx="716938" cy="7959855"/>
                <a:chOff x="426803" y="5307433"/>
                <a:chExt cx="1926507" cy="23109277"/>
              </a:xfrm>
              <a:grpFill/>
            </p:grpSpPr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id="{30CA0452-1880-FB96-8FA7-A6C5C6717D2A}"/>
                    </a:ext>
                  </a:extLst>
                </p:cNvPr>
                <p:cNvSpPr/>
                <p:nvPr/>
              </p:nvSpPr>
              <p:spPr>
                <a:xfrm>
                  <a:off x="426803" y="5307433"/>
                  <a:ext cx="1926507" cy="23109277"/>
                </a:xfrm>
                <a:custGeom>
                  <a:avLst/>
                  <a:gdLst>
                    <a:gd name="connsiteX0" fmla="*/ 784860 w 2353310"/>
                    <a:gd name="connsiteY0" fmla="*/ 28349398 h 28416709"/>
                    <a:gd name="connsiteX1" fmla="*/ 1177290 w 2353310"/>
                    <a:gd name="connsiteY1" fmla="*/ 28416709 h 28416709"/>
                    <a:gd name="connsiteX2" fmla="*/ 1560830 w 2353310"/>
                    <a:gd name="connsiteY2" fmla="*/ 28353209 h 28416709"/>
                    <a:gd name="connsiteX3" fmla="*/ 1568450 w 2353310"/>
                    <a:gd name="connsiteY3" fmla="*/ 28350670 h 28416709"/>
                    <a:gd name="connsiteX4" fmla="*/ 2353310 w 2353310"/>
                    <a:gd name="connsiteY4" fmla="*/ 27178592 h 28416709"/>
                    <a:gd name="connsiteX5" fmla="*/ 2353309 w 2353310"/>
                    <a:gd name="connsiteY5" fmla="*/ 5307433 h 28416709"/>
                    <a:gd name="connsiteX6" fmla="*/ 0 w 2353310"/>
                    <a:gd name="connsiteY6" fmla="*/ 0 h 28416709"/>
                    <a:gd name="connsiteX7" fmla="*/ 0 w 2353310"/>
                    <a:gd name="connsiteY7" fmla="*/ 27157669 h 28416709"/>
                    <a:gd name="connsiteX8" fmla="*/ 784860 w 2353310"/>
                    <a:gd name="connsiteY8" fmla="*/ 28349398 h 28416709"/>
                    <a:gd name="connsiteX0" fmla="*/ 784860 w 2353310"/>
                    <a:gd name="connsiteY0" fmla="*/ 23041966 h 23109277"/>
                    <a:gd name="connsiteX1" fmla="*/ 1177290 w 2353310"/>
                    <a:gd name="connsiteY1" fmla="*/ 23109277 h 23109277"/>
                    <a:gd name="connsiteX2" fmla="*/ 1560830 w 2353310"/>
                    <a:gd name="connsiteY2" fmla="*/ 23045777 h 23109277"/>
                    <a:gd name="connsiteX3" fmla="*/ 1568450 w 2353310"/>
                    <a:gd name="connsiteY3" fmla="*/ 23043238 h 23109277"/>
                    <a:gd name="connsiteX4" fmla="*/ 2353310 w 2353310"/>
                    <a:gd name="connsiteY4" fmla="*/ 21871160 h 23109277"/>
                    <a:gd name="connsiteX5" fmla="*/ 2353309 w 2353310"/>
                    <a:gd name="connsiteY5" fmla="*/ 1 h 23109277"/>
                    <a:gd name="connsiteX6" fmla="*/ 70384 w 2353310"/>
                    <a:gd name="connsiteY6" fmla="*/ 24804 h 23109277"/>
                    <a:gd name="connsiteX7" fmla="*/ 0 w 2353310"/>
                    <a:gd name="connsiteY7" fmla="*/ 21850237 h 23109277"/>
                    <a:gd name="connsiteX8" fmla="*/ 784860 w 2353310"/>
                    <a:gd name="connsiteY8" fmla="*/ 23041966 h 2310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grpFill/>
              </p:spPr>
            </p:sp>
          </p:grpSp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id="{EE8AF0A9-9E60-6079-CECB-F3BD0D9981EA}"/>
                  </a:ext>
                </a:extLst>
              </p:cNvPr>
              <p:cNvSpPr txBox="1"/>
              <p:nvPr/>
            </p:nvSpPr>
            <p:spPr>
              <a:xfrm>
                <a:off x="1426495" y="235656"/>
                <a:ext cx="6340480" cy="471989"/>
              </a:xfrm>
              <a:prstGeom prst="rect">
                <a:avLst/>
              </a:prstGeom>
              <a:grpFill/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54"/>
                  </a:lnSpc>
                </a:pPr>
                <a:r>
                  <a:rPr lang="en-US" sz="2000" b="1" dirty="0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US" sz="1600" b="1" dirty="0">
                  <a:solidFill>
                    <a:srgbClr val="FFFFFF"/>
                  </a:solidFill>
                  <a:latin typeface="Arial Bold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9897A7-4725-685B-867D-3E8C1832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48" y="30543"/>
              <a:ext cx="1039681" cy="1039681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B43440-BC63-5C37-5BE7-2BDCF82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00" y="6301034"/>
            <a:ext cx="2743200" cy="365125"/>
          </a:xfrm>
        </p:spPr>
        <p:txBody>
          <a:bodyPr/>
          <a:lstStyle/>
          <a:p>
            <a:fld id="{177CF93F-E6A4-4BDA-8825-6CEC536B61C4}" type="slidenum">
              <a:rPr lang="vi-VN" sz="1800" smtClean="0">
                <a:solidFill>
                  <a:schemeClr val="tx1"/>
                </a:solidFill>
              </a:rPr>
              <a:t>5</a:t>
            </a:fld>
            <a:endParaRPr 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7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8718" y="45690"/>
            <a:ext cx="7959855" cy="1074285"/>
            <a:chOff x="-18718" y="45690"/>
            <a:chExt cx="7959855" cy="1074285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-18718" y="185430"/>
              <a:ext cx="7959855" cy="716938"/>
              <a:chOff x="-18718" y="185430"/>
              <a:chExt cx="7959855" cy="716938"/>
            </a:xfrm>
          </p:grpSpPr>
          <p:grpSp>
            <p:nvGrpSpPr>
              <p:cNvPr id="13" name="Group 14"/>
              <p:cNvGrpSpPr/>
              <p:nvPr/>
            </p:nvGrpSpPr>
            <p:grpSpPr>
              <a:xfrm rot="16200000">
                <a:off x="3602741" y="-3436029"/>
                <a:ext cx="716938" cy="7959855"/>
                <a:chOff x="426803" y="5307433"/>
                <a:chExt cx="1926507" cy="23109277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426803" y="5307433"/>
                  <a:ext cx="1926507" cy="23109277"/>
                </a:xfrm>
                <a:custGeom>
                  <a:avLst/>
                  <a:gdLst>
                    <a:gd name="connsiteX0" fmla="*/ 784860 w 2353310"/>
                    <a:gd name="connsiteY0" fmla="*/ 28349398 h 28416709"/>
                    <a:gd name="connsiteX1" fmla="*/ 1177290 w 2353310"/>
                    <a:gd name="connsiteY1" fmla="*/ 28416709 h 28416709"/>
                    <a:gd name="connsiteX2" fmla="*/ 1560830 w 2353310"/>
                    <a:gd name="connsiteY2" fmla="*/ 28353209 h 28416709"/>
                    <a:gd name="connsiteX3" fmla="*/ 1568450 w 2353310"/>
                    <a:gd name="connsiteY3" fmla="*/ 28350670 h 28416709"/>
                    <a:gd name="connsiteX4" fmla="*/ 2353310 w 2353310"/>
                    <a:gd name="connsiteY4" fmla="*/ 27178592 h 28416709"/>
                    <a:gd name="connsiteX5" fmla="*/ 2353309 w 2353310"/>
                    <a:gd name="connsiteY5" fmla="*/ 5307433 h 28416709"/>
                    <a:gd name="connsiteX6" fmla="*/ 0 w 2353310"/>
                    <a:gd name="connsiteY6" fmla="*/ 0 h 28416709"/>
                    <a:gd name="connsiteX7" fmla="*/ 0 w 2353310"/>
                    <a:gd name="connsiteY7" fmla="*/ 27157669 h 28416709"/>
                    <a:gd name="connsiteX8" fmla="*/ 784860 w 2353310"/>
                    <a:gd name="connsiteY8" fmla="*/ 28349398 h 28416709"/>
                    <a:gd name="connsiteX0" fmla="*/ 784860 w 2353310"/>
                    <a:gd name="connsiteY0" fmla="*/ 23041966 h 23109277"/>
                    <a:gd name="connsiteX1" fmla="*/ 1177290 w 2353310"/>
                    <a:gd name="connsiteY1" fmla="*/ 23109277 h 23109277"/>
                    <a:gd name="connsiteX2" fmla="*/ 1560830 w 2353310"/>
                    <a:gd name="connsiteY2" fmla="*/ 23045777 h 23109277"/>
                    <a:gd name="connsiteX3" fmla="*/ 1568450 w 2353310"/>
                    <a:gd name="connsiteY3" fmla="*/ 23043238 h 23109277"/>
                    <a:gd name="connsiteX4" fmla="*/ 2353310 w 2353310"/>
                    <a:gd name="connsiteY4" fmla="*/ 21871160 h 23109277"/>
                    <a:gd name="connsiteX5" fmla="*/ 2353309 w 2353310"/>
                    <a:gd name="connsiteY5" fmla="*/ 1 h 23109277"/>
                    <a:gd name="connsiteX6" fmla="*/ 70384 w 2353310"/>
                    <a:gd name="connsiteY6" fmla="*/ 24804 h 23109277"/>
                    <a:gd name="connsiteX7" fmla="*/ 0 w 2353310"/>
                    <a:gd name="connsiteY7" fmla="*/ 21850237 h 23109277"/>
                    <a:gd name="connsiteX8" fmla="*/ 784860 w 2353310"/>
                    <a:gd name="connsiteY8" fmla="*/ 23041966 h 2310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solidFill>
                  <a:srgbClr val="076AD0"/>
                </a:solidFill>
              </p:spPr>
            </p:sp>
          </p:grpSp>
          <p:sp>
            <p:nvSpPr>
              <p:cNvPr id="14" name="TextBox 16"/>
              <p:cNvSpPr txBox="1"/>
              <p:nvPr/>
            </p:nvSpPr>
            <p:spPr>
              <a:xfrm>
                <a:off x="1426495" y="235656"/>
                <a:ext cx="6340480" cy="4719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54"/>
                  </a:lnSpc>
                </a:pPr>
                <a:r>
                  <a:rPr lang="en-US" sz="2000" dirty="0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US" sz="1600" dirty="0">
                  <a:solidFill>
                    <a:srgbClr val="FFFFFF"/>
                  </a:solidFill>
                  <a:latin typeface="Arial Bold"/>
                </a:endParaRPr>
              </a:p>
            </p:txBody>
          </p:sp>
        </p:grpSp>
        <p:grpSp>
          <p:nvGrpSpPr>
            <p:cNvPr id="8" name="Group 7"/>
            <p:cNvGrpSpPr/>
            <p:nvPr userDrawn="1"/>
          </p:nvGrpSpPr>
          <p:grpSpPr>
            <a:xfrm>
              <a:off x="204538" y="45690"/>
              <a:ext cx="1047796" cy="1074285"/>
              <a:chOff x="241705" y="45690"/>
              <a:chExt cx="1010628" cy="1068302"/>
            </a:xfrm>
          </p:grpSpPr>
          <p:grpSp>
            <p:nvGrpSpPr>
              <p:cNvPr id="9" name="Group 17"/>
              <p:cNvGrpSpPr>
                <a:grpSpLocks noChangeAspect="1"/>
              </p:cNvGrpSpPr>
              <p:nvPr/>
            </p:nvGrpSpPr>
            <p:grpSpPr>
              <a:xfrm>
                <a:off x="241705" y="45690"/>
                <a:ext cx="1010628" cy="1068302"/>
                <a:chOff x="0" y="0"/>
                <a:chExt cx="6350000" cy="6349975"/>
              </a:xfrm>
            </p:grpSpPr>
            <p:sp>
              <p:nvSpPr>
                <p:cNvPr id="12" name="Freeform 18"/>
                <p:cNvSpPr/>
                <p:nvPr/>
              </p:nvSpPr>
              <p:spPr>
                <a:xfrm>
                  <a:off x="0" y="0"/>
                  <a:ext cx="6350000" cy="634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</a:ln>
              </p:spPr>
            </p:sp>
          </p:grpSp>
          <p:grpSp>
            <p:nvGrpSpPr>
              <p:cNvPr id="10" name="Group 19"/>
              <p:cNvGrpSpPr>
                <a:grpSpLocks noChangeAspect="1"/>
              </p:cNvGrpSpPr>
              <p:nvPr/>
            </p:nvGrpSpPr>
            <p:grpSpPr>
              <a:xfrm>
                <a:off x="286236" y="82551"/>
                <a:ext cx="928954" cy="981968"/>
                <a:chOff x="0" y="0"/>
                <a:chExt cx="6350000" cy="6349975"/>
              </a:xfrm>
            </p:grpSpPr>
            <p:sp>
              <p:nvSpPr>
                <p:cNvPr id="11" name="Freeform 20"/>
                <p:cNvSpPr/>
                <p:nvPr/>
              </p:nvSpPr>
              <p:spPr>
                <a:xfrm>
                  <a:off x="0" y="0"/>
                  <a:ext cx="6350000" cy="634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 t="-31" b="-31"/>
                  </a:stretch>
                </a:blipFill>
                <a:ln>
                  <a:noFill/>
                </a:ln>
              </p:spPr>
            </p:sp>
          </p:grpSp>
        </p:grpSp>
      </p:grpSp>
      <p:sp>
        <p:nvSpPr>
          <p:cNvPr id="16" name="Rectangle 15"/>
          <p:cNvSpPr/>
          <p:nvPr/>
        </p:nvSpPr>
        <p:spPr>
          <a:xfrm>
            <a:off x="448734" y="1170202"/>
            <a:ext cx="11294533" cy="5421667"/>
          </a:xfrm>
          <a:prstGeom prst="rect">
            <a:avLst/>
          </a:prstGeom>
          <a:solidFill>
            <a:srgbClr val="FDFDFD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8059"/>
            <a:ext cx="10515600" cy="686726"/>
          </a:xfrm>
        </p:spPr>
        <p:txBody>
          <a:bodyPr>
            <a:normAutofit fontScale="90000"/>
          </a:bodyPr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5012"/>
            <a:ext cx="10515600" cy="4313756"/>
          </a:xfrm>
        </p:spPr>
        <p:txBody>
          <a:bodyPr/>
          <a:lstStyle/>
          <a:p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F70F6D-4F24-033D-C9D2-61BB6AF5FB65}"/>
              </a:ext>
            </a:extLst>
          </p:cNvPr>
          <p:cNvGrpSpPr/>
          <p:nvPr/>
        </p:nvGrpSpPr>
        <p:grpSpPr>
          <a:xfrm>
            <a:off x="-18718" y="30543"/>
            <a:ext cx="7959855" cy="1039681"/>
            <a:chOff x="-18718" y="30543"/>
            <a:chExt cx="7959855" cy="10396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7BD1D8-751D-C93E-6BF6-A56E7A243487}"/>
                </a:ext>
              </a:extLst>
            </p:cNvPr>
            <p:cNvGrpSpPr/>
            <p:nvPr userDrawn="1"/>
          </p:nvGrpSpPr>
          <p:grpSpPr>
            <a:xfrm>
              <a:off x="-18718" y="185430"/>
              <a:ext cx="7959855" cy="716938"/>
              <a:chOff x="-18718" y="185430"/>
              <a:chExt cx="7959855" cy="716938"/>
            </a:xfrm>
            <a:solidFill>
              <a:schemeClr val="accent5">
                <a:lumMod val="50000"/>
              </a:schemeClr>
            </a:solidFill>
          </p:grpSpPr>
          <p:grpSp>
            <p:nvGrpSpPr>
              <p:cNvPr id="18" name="Group 14">
                <a:extLst>
                  <a:ext uri="{FF2B5EF4-FFF2-40B4-BE49-F238E27FC236}">
                    <a16:creationId xmlns:a16="http://schemas.microsoft.com/office/drawing/2014/main" id="{C8A0F32A-A1A4-E1DA-406C-47A8262DCA56}"/>
                  </a:ext>
                </a:extLst>
              </p:cNvPr>
              <p:cNvGrpSpPr/>
              <p:nvPr/>
            </p:nvGrpSpPr>
            <p:grpSpPr>
              <a:xfrm rot="16200000">
                <a:off x="3602741" y="-3436029"/>
                <a:ext cx="716938" cy="7959855"/>
                <a:chOff x="426803" y="5307433"/>
                <a:chExt cx="1926507" cy="23109277"/>
              </a:xfrm>
              <a:grpFill/>
            </p:grpSpPr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8DF26449-E59A-0A95-7CC0-E262C64C74F4}"/>
                    </a:ext>
                  </a:extLst>
                </p:cNvPr>
                <p:cNvSpPr/>
                <p:nvPr/>
              </p:nvSpPr>
              <p:spPr>
                <a:xfrm>
                  <a:off x="426803" y="5307433"/>
                  <a:ext cx="1926507" cy="23109277"/>
                </a:xfrm>
                <a:custGeom>
                  <a:avLst/>
                  <a:gdLst>
                    <a:gd name="connsiteX0" fmla="*/ 784860 w 2353310"/>
                    <a:gd name="connsiteY0" fmla="*/ 28349398 h 28416709"/>
                    <a:gd name="connsiteX1" fmla="*/ 1177290 w 2353310"/>
                    <a:gd name="connsiteY1" fmla="*/ 28416709 h 28416709"/>
                    <a:gd name="connsiteX2" fmla="*/ 1560830 w 2353310"/>
                    <a:gd name="connsiteY2" fmla="*/ 28353209 h 28416709"/>
                    <a:gd name="connsiteX3" fmla="*/ 1568450 w 2353310"/>
                    <a:gd name="connsiteY3" fmla="*/ 28350670 h 28416709"/>
                    <a:gd name="connsiteX4" fmla="*/ 2353310 w 2353310"/>
                    <a:gd name="connsiteY4" fmla="*/ 27178592 h 28416709"/>
                    <a:gd name="connsiteX5" fmla="*/ 2353309 w 2353310"/>
                    <a:gd name="connsiteY5" fmla="*/ 5307433 h 28416709"/>
                    <a:gd name="connsiteX6" fmla="*/ 0 w 2353310"/>
                    <a:gd name="connsiteY6" fmla="*/ 0 h 28416709"/>
                    <a:gd name="connsiteX7" fmla="*/ 0 w 2353310"/>
                    <a:gd name="connsiteY7" fmla="*/ 27157669 h 28416709"/>
                    <a:gd name="connsiteX8" fmla="*/ 784860 w 2353310"/>
                    <a:gd name="connsiteY8" fmla="*/ 28349398 h 28416709"/>
                    <a:gd name="connsiteX0" fmla="*/ 784860 w 2353310"/>
                    <a:gd name="connsiteY0" fmla="*/ 23041966 h 23109277"/>
                    <a:gd name="connsiteX1" fmla="*/ 1177290 w 2353310"/>
                    <a:gd name="connsiteY1" fmla="*/ 23109277 h 23109277"/>
                    <a:gd name="connsiteX2" fmla="*/ 1560830 w 2353310"/>
                    <a:gd name="connsiteY2" fmla="*/ 23045777 h 23109277"/>
                    <a:gd name="connsiteX3" fmla="*/ 1568450 w 2353310"/>
                    <a:gd name="connsiteY3" fmla="*/ 23043238 h 23109277"/>
                    <a:gd name="connsiteX4" fmla="*/ 2353310 w 2353310"/>
                    <a:gd name="connsiteY4" fmla="*/ 21871160 h 23109277"/>
                    <a:gd name="connsiteX5" fmla="*/ 2353309 w 2353310"/>
                    <a:gd name="connsiteY5" fmla="*/ 1 h 23109277"/>
                    <a:gd name="connsiteX6" fmla="*/ 70384 w 2353310"/>
                    <a:gd name="connsiteY6" fmla="*/ 24804 h 23109277"/>
                    <a:gd name="connsiteX7" fmla="*/ 0 w 2353310"/>
                    <a:gd name="connsiteY7" fmla="*/ 21850237 h 23109277"/>
                    <a:gd name="connsiteX8" fmla="*/ 784860 w 2353310"/>
                    <a:gd name="connsiteY8" fmla="*/ 23041966 h 2310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grpFill/>
              </p:spPr>
            </p:sp>
          </p:grpSp>
          <p:sp>
            <p:nvSpPr>
              <p:cNvPr id="19" name="TextBox 16">
                <a:extLst>
                  <a:ext uri="{FF2B5EF4-FFF2-40B4-BE49-F238E27FC236}">
                    <a16:creationId xmlns:a16="http://schemas.microsoft.com/office/drawing/2014/main" id="{3A5A1E6A-F3BA-2F3D-B3A3-75AA0E43D871}"/>
                  </a:ext>
                </a:extLst>
              </p:cNvPr>
              <p:cNvSpPr txBox="1"/>
              <p:nvPr/>
            </p:nvSpPr>
            <p:spPr>
              <a:xfrm>
                <a:off x="1426495" y="235656"/>
                <a:ext cx="6340480" cy="471989"/>
              </a:xfrm>
              <a:prstGeom prst="rect">
                <a:avLst/>
              </a:prstGeom>
              <a:grpFill/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54"/>
                  </a:lnSpc>
                </a:pPr>
                <a:r>
                  <a:rPr lang="en-US" sz="2000" b="1" dirty="0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US" sz="1600" b="1" dirty="0">
                  <a:solidFill>
                    <a:srgbClr val="FFFFFF"/>
                  </a:solidFill>
                  <a:latin typeface="Arial Bold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917170-F413-0306-3D20-89C111163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48" y="30543"/>
              <a:ext cx="1039681" cy="1039681"/>
            </a:xfrm>
            <a:prstGeom prst="rect">
              <a:avLst/>
            </a:prstGeom>
          </p:spPr>
        </p:pic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943A1C6-1BC8-C3C6-5D6F-C4144F31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388768"/>
            <a:ext cx="2743200" cy="365125"/>
          </a:xfrm>
        </p:spPr>
        <p:txBody>
          <a:bodyPr/>
          <a:lstStyle/>
          <a:p>
            <a:fld id="{177CF93F-E6A4-4BDA-8825-6CEC536B61C4}" type="slidenum">
              <a:rPr lang="vi-VN" sz="1800" smtClean="0">
                <a:solidFill>
                  <a:schemeClr val="tx1"/>
                </a:solidFill>
              </a:rPr>
              <a:t>6</a:t>
            </a:fld>
            <a:endParaRPr lang="vi-V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4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17666" y="1"/>
            <a:ext cx="12209666" cy="6858000"/>
          </a:xfrm>
          <a:prstGeom prst="rect">
            <a:avLst/>
          </a:prstGeom>
          <a:solidFill>
            <a:srgbClr val="FDFDF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9" name="Group 58"/>
          <p:cNvGrpSpPr/>
          <p:nvPr/>
        </p:nvGrpSpPr>
        <p:grpSpPr>
          <a:xfrm>
            <a:off x="7819833" y="-1097882"/>
            <a:ext cx="5142302" cy="10138331"/>
            <a:chOff x="7088710" y="-1126910"/>
            <a:chExt cx="5142302" cy="10138331"/>
          </a:xfrm>
        </p:grpSpPr>
        <p:sp>
          <p:nvSpPr>
            <p:cNvPr id="5" name="Freeform 2"/>
            <p:cNvSpPr/>
            <p:nvPr/>
          </p:nvSpPr>
          <p:spPr>
            <a:xfrm rot="8004614">
              <a:off x="4714859" y="4900539"/>
              <a:ext cx="6484733" cy="1737031"/>
            </a:xfrm>
            <a:custGeom>
              <a:avLst/>
              <a:gdLst/>
              <a:ahLst/>
              <a:cxnLst/>
              <a:rect l="l" t="t" r="r" b="b"/>
              <a:pathLst>
                <a:path w="9769056" h="3072812">
                  <a:moveTo>
                    <a:pt x="0" y="0"/>
                  </a:moveTo>
                  <a:lnTo>
                    <a:pt x="9769056" y="0"/>
                  </a:lnTo>
                  <a:lnTo>
                    <a:pt x="9769056" y="3072812"/>
                  </a:lnTo>
                  <a:lnTo>
                    <a:pt x="0" y="307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3"/>
            <p:cNvSpPr/>
            <p:nvPr/>
          </p:nvSpPr>
          <p:spPr>
            <a:xfrm rot="7978067">
              <a:off x="8120130" y="1246941"/>
              <a:ext cx="6484733" cy="1737031"/>
            </a:xfrm>
            <a:custGeom>
              <a:avLst/>
              <a:gdLst/>
              <a:ahLst/>
              <a:cxnLst/>
              <a:rect l="l" t="t" r="r" b="b"/>
              <a:pathLst>
                <a:path w="9769056" h="3072812">
                  <a:moveTo>
                    <a:pt x="0" y="0"/>
                  </a:moveTo>
                  <a:lnTo>
                    <a:pt x="9769056" y="0"/>
                  </a:lnTo>
                  <a:lnTo>
                    <a:pt x="9769056" y="3072812"/>
                  </a:lnTo>
                  <a:lnTo>
                    <a:pt x="0" y="3072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4"/>
          <p:cNvSpPr/>
          <p:nvPr/>
        </p:nvSpPr>
        <p:spPr>
          <a:xfrm rot="18761102">
            <a:off x="9310470" y="656609"/>
            <a:ext cx="3916290" cy="738029"/>
          </a:xfrm>
          <a:custGeom>
            <a:avLst/>
            <a:gdLst/>
            <a:ahLst/>
            <a:cxnLst/>
            <a:rect l="l" t="t" r="r" b="b"/>
            <a:pathLst>
              <a:path w="5461122" h="1257455">
                <a:moveTo>
                  <a:pt x="0" y="0"/>
                </a:moveTo>
                <a:lnTo>
                  <a:pt x="5461122" y="0"/>
                </a:lnTo>
                <a:lnTo>
                  <a:pt x="5461122" y="1257456"/>
                </a:lnTo>
                <a:lnTo>
                  <a:pt x="0" y="12574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3160" b="-23446"/>
            </a:stretch>
          </a:blipFill>
        </p:spPr>
      </p:sp>
      <p:sp>
        <p:nvSpPr>
          <p:cNvPr id="8" name="Freeform 5"/>
          <p:cNvSpPr/>
          <p:nvPr/>
        </p:nvSpPr>
        <p:spPr>
          <a:xfrm rot="8000266">
            <a:off x="4591785" y="5345468"/>
            <a:ext cx="4579240" cy="738029"/>
          </a:xfrm>
          <a:custGeom>
            <a:avLst/>
            <a:gdLst/>
            <a:ahLst/>
            <a:cxnLst/>
            <a:rect l="l" t="t" r="r" b="b"/>
            <a:pathLst>
              <a:path w="5461122" h="1257455">
                <a:moveTo>
                  <a:pt x="0" y="0"/>
                </a:moveTo>
                <a:lnTo>
                  <a:pt x="5461122" y="0"/>
                </a:lnTo>
                <a:lnTo>
                  <a:pt x="5461122" y="1257455"/>
                </a:lnTo>
                <a:lnTo>
                  <a:pt x="0" y="1257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3160" b="-2344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283990" y="5926328"/>
            <a:ext cx="781020" cy="781020"/>
          </a:xfrm>
          <a:custGeom>
            <a:avLst/>
            <a:gdLst/>
            <a:ahLst/>
            <a:cxnLst/>
            <a:rect l="l" t="t" r="r" b="b"/>
            <a:pathLst>
              <a:path w="1501611" h="1501611">
                <a:moveTo>
                  <a:pt x="0" y="0"/>
                </a:moveTo>
                <a:lnTo>
                  <a:pt x="1501612" y="0"/>
                </a:lnTo>
                <a:lnTo>
                  <a:pt x="1501612" y="1501612"/>
                </a:lnTo>
                <a:lnTo>
                  <a:pt x="0" y="15016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688348" y="1279133"/>
            <a:ext cx="480723" cy="517212"/>
          </a:xfrm>
          <a:custGeom>
            <a:avLst/>
            <a:gdLst/>
            <a:ahLst/>
            <a:cxnLst/>
            <a:rect l="l" t="t" r="r" b="b"/>
            <a:pathLst>
              <a:path w="1259344" h="1259344">
                <a:moveTo>
                  <a:pt x="0" y="0"/>
                </a:moveTo>
                <a:lnTo>
                  <a:pt x="1259343" y="0"/>
                </a:lnTo>
                <a:lnTo>
                  <a:pt x="1259343" y="1259344"/>
                </a:lnTo>
                <a:lnTo>
                  <a:pt x="0" y="12593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46669" y="2071739"/>
            <a:ext cx="6568134" cy="2714524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0518E"/>
                </a:solidFill>
              </a:rPr>
              <a:t>Cảm</a:t>
            </a:r>
            <a:r>
              <a:rPr lang="en-US" sz="5400" b="1" dirty="0">
                <a:solidFill>
                  <a:srgbClr val="00518E"/>
                </a:solidFill>
              </a:rPr>
              <a:t> </a:t>
            </a:r>
            <a:r>
              <a:rPr lang="en-US" sz="5400" b="1" dirty="0" err="1">
                <a:solidFill>
                  <a:srgbClr val="00518E"/>
                </a:solidFill>
              </a:rPr>
              <a:t>ơn</a:t>
            </a:r>
            <a:r>
              <a:rPr lang="en-US" sz="5400" b="1" dirty="0">
                <a:solidFill>
                  <a:srgbClr val="00518E"/>
                </a:solidFill>
              </a:rPr>
              <a:t> </a:t>
            </a:r>
            <a:r>
              <a:rPr lang="en-US" sz="5400" b="1" dirty="0" err="1">
                <a:solidFill>
                  <a:srgbClr val="00518E"/>
                </a:solidFill>
              </a:rPr>
              <a:t>các</a:t>
            </a:r>
            <a:r>
              <a:rPr lang="en-US" sz="5400" b="1" dirty="0">
                <a:solidFill>
                  <a:srgbClr val="00518E"/>
                </a:solidFill>
              </a:rPr>
              <a:t> </a:t>
            </a:r>
            <a:r>
              <a:rPr lang="en-US" sz="5400" b="1" dirty="0" err="1">
                <a:solidFill>
                  <a:srgbClr val="00518E"/>
                </a:solidFill>
              </a:rPr>
              <a:t>bạn</a:t>
            </a:r>
            <a:r>
              <a:rPr lang="en-US" sz="5400" b="1" dirty="0">
                <a:solidFill>
                  <a:srgbClr val="00518E"/>
                </a:solidFill>
              </a:rPr>
              <a:t> </a:t>
            </a:r>
            <a:r>
              <a:rPr lang="en-US" sz="5400" b="1" dirty="0" err="1">
                <a:solidFill>
                  <a:srgbClr val="00518E"/>
                </a:solidFill>
              </a:rPr>
              <a:t>đã</a:t>
            </a:r>
            <a:r>
              <a:rPr lang="en-US" sz="5400" b="1" dirty="0">
                <a:solidFill>
                  <a:srgbClr val="00518E"/>
                </a:solidFill>
              </a:rPr>
              <a:t> </a:t>
            </a:r>
            <a:r>
              <a:rPr lang="en-US" sz="5400" b="1" dirty="0" err="1">
                <a:solidFill>
                  <a:srgbClr val="00518E"/>
                </a:solidFill>
              </a:rPr>
              <a:t>lắng</a:t>
            </a:r>
            <a:r>
              <a:rPr lang="en-US" sz="5400" b="1" dirty="0">
                <a:solidFill>
                  <a:srgbClr val="00518E"/>
                </a:solidFill>
              </a:rPr>
              <a:t> </a:t>
            </a:r>
            <a:r>
              <a:rPr lang="en-US" sz="5400" b="1" dirty="0" err="1">
                <a:solidFill>
                  <a:srgbClr val="00518E"/>
                </a:solidFill>
              </a:rPr>
              <a:t>nghe</a:t>
            </a:r>
            <a:r>
              <a:rPr lang="en-US" sz="5400" b="1" dirty="0">
                <a:solidFill>
                  <a:srgbClr val="00518E"/>
                </a:solidFill>
              </a:rPr>
              <a:t>!</a:t>
            </a:r>
            <a:endParaRPr lang="vi-VN" sz="5400" b="1" dirty="0">
              <a:solidFill>
                <a:srgbClr val="00518E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18718" y="45690"/>
            <a:ext cx="7959855" cy="1074285"/>
            <a:chOff x="-18718" y="45690"/>
            <a:chExt cx="7959855" cy="1074285"/>
          </a:xfrm>
        </p:grpSpPr>
        <p:grpSp>
          <p:nvGrpSpPr>
            <p:cNvPr id="62" name="Group 61"/>
            <p:cNvGrpSpPr/>
            <p:nvPr userDrawn="1"/>
          </p:nvGrpSpPr>
          <p:grpSpPr>
            <a:xfrm>
              <a:off x="-18718" y="185430"/>
              <a:ext cx="7959855" cy="716938"/>
              <a:chOff x="-18718" y="185430"/>
              <a:chExt cx="7959855" cy="716938"/>
            </a:xfrm>
          </p:grpSpPr>
          <p:grpSp>
            <p:nvGrpSpPr>
              <p:cNvPr id="68" name="Group 14"/>
              <p:cNvGrpSpPr/>
              <p:nvPr/>
            </p:nvGrpSpPr>
            <p:grpSpPr>
              <a:xfrm rot="16200000">
                <a:off x="3602741" y="-3436029"/>
                <a:ext cx="716938" cy="7959855"/>
                <a:chOff x="426803" y="5307433"/>
                <a:chExt cx="1926507" cy="23109277"/>
              </a:xfrm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426803" y="5307433"/>
                  <a:ext cx="1926507" cy="23109277"/>
                </a:xfrm>
                <a:custGeom>
                  <a:avLst/>
                  <a:gdLst>
                    <a:gd name="connsiteX0" fmla="*/ 784860 w 2353310"/>
                    <a:gd name="connsiteY0" fmla="*/ 28349398 h 28416709"/>
                    <a:gd name="connsiteX1" fmla="*/ 1177290 w 2353310"/>
                    <a:gd name="connsiteY1" fmla="*/ 28416709 h 28416709"/>
                    <a:gd name="connsiteX2" fmla="*/ 1560830 w 2353310"/>
                    <a:gd name="connsiteY2" fmla="*/ 28353209 h 28416709"/>
                    <a:gd name="connsiteX3" fmla="*/ 1568450 w 2353310"/>
                    <a:gd name="connsiteY3" fmla="*/ 28350670 h 28416709"/>
                    <a:gd name="connsiteX4" fmla="*/ 2353310 w 2353310"/>
                    <a:gd name="connsiteY4" fmla="*/ 27178592 h 28416709"/>
                    <a:gd name="connsiteX5" fmla="*/ 2353309 w 2353310"/>
                    <a:gd name="connsiteY5" fmla="*/ 5307433 h 28416709"/>
                    <a:gd name="connsiteX6" fmla="*/ 0 w 2353310"/>
                    <a:gd name="connsiteY6" fmla="*/ 0 h 28416709"/>
                    <a:gd name="connsiteX7" fmla="*/ 0 w 2353310"/>
                    <a:gd name="connsiteY7" fmla="*/ 27157669 h 28416709"/>
                    <a:gd name="connsiteX8" fmla="*/ 784860 w 2353310"/>
                    <a:gd name="connsiteY8" fmla="*/ 28349398 h 28416709"/>
                    <a:gd name="connsiteX0" fmla="*/ 784860 w 2353310"/>
                    <a:gd name="connsiteY0" fmla="*/ 23041966 h 23109277"/>
                    <a:gd name="connsiteX1" fmla="*/ 1177290 w 2353310"/>
                    <a:gd name="connsiteY1" fmla="*/ 23109277 h 23109277"/>
                    <a:gd name="connsiteX2" fmla="*/ 1560830 w 2353310"/>
                    <a:gd name="connsiteY2" fmla="*/ 23045777 h 23109277"/>
                    <a:gd name="connsiteX3" fmla="*/ 1568450 w 2353310"/>
                    <a:gd name="connsiteY3" fmla="*/ 23043238 h 23109277"/>
                    <a:gd name="connsiteX4" fmla="*/ 2353310 w 2353310"/>
                    <a:gd name="connsiteY4" fmla="*/ 21871160 h 23109277"/>
                    <a:gd name="connsiteX5" fmla="*/ 2353309 w 2353310"/>
                    <a:gd name="connsiteY5" fmla="*/ 1 h 23109277"/>
                    <a:gd name="connsiteX6" fmla="*/ 70384 w 2353310"/>
                    <a:gd name="connsiteY6" fmla="*/ 24804 h 23109277"/>
                    <a:gd name="connsiteX7" fmla="*/ 0 w 2353310"/>
                    <a:gd name="connsiteY7" fmla="*/ 21850237 h 23109277"/>
                    <a:gd name="connsiteX8" fmla="*/ 784860 w 2353310"/>
                    <a:gd name="connsiteY8" fmla="*/ 23041966 h 2310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solidFill>
                  <a:srgbClr val="076AD0"/>
                </a:solidFill>
              </p:spPr>
            </p:sp>
          </p:grpSp>
          <p:sp>
            <p:nvSpPr>
              <p:cNvPr id="69" name="TextBox 16"/>
              <p:cNvSpPr txBox="1"/>
              <p:nvPr/>
            </p:nvSpPr>
            <p:spPr>
              <a:xfrm>
                <a:off x="1426495" y="235656"/>
                <a:ext cx="6340480" cy="4719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54"/>
                  </a:lnSpc>
                </a:pPr>
                <a:r>
                  <a:rPr lang="en-US" sz="2000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US" sz="1600">
                  <a:solidFill>
                    <a:srgbClr val="FFFFFF"/>
                  </a:solidFill>
                  <a:latin typeface="Arial Bold"/>
                </a:endParaRPr>
              </a:p>
            </p:txBody>
          </p:sp>
        </p:grpSp>
        <p:grpSp>
          <p:nvGrpSpPr>
            <p:cNvPr id="63" name="Group 62"/>
            <p:cNvGrpSpPr/>
            <p:nvPr userDrawn="1"/>
          </p:nvGrpSpPr>
          <p:grpSpPr>
            <a:xfrm>
              <a:off x="204538" y="45690"/>
              <a:ext cx="1047796" cy="1074285"/>
              <a:chOff x="241705" y="45690"/>
              <a:chExt cx="1010628" cy="1068302"/>
            </a:xfrm>
          </p:grpSpPr>
          <p:grpSp>
            <p:nvGrpSpPr>
              <p:cNvPr id="64" name="Group 17"/>
              <p:cNvGrpSpPr>
                <a:grpSpLocks noChangeAspect="1"/>
              </p:cNvGrpSpPr>
              <p:nvPr/>
            </p:nvGrpSpPr>
            <p:grpSpPr>
              <a:xfrm>
                <a:off x="241705" y="45690"/>
                <a:ext cx="1010628" cy="1068302"/>
                <a:chOff x="0" y="0"/>
                <a:chExt cx="6350000" cy="6349975"/>
              </a:xfrm>
            </p:grpSpPr>
            <p:sp>
              <p:nvSpPr>
                <p:cNvPr id="67" name="Freeform 18"/>
                <p:cNvSpPr/>
                <p:nvPr/>
              </p:nvSpPr>
              <p:spPr>
                <a:xfrm>
                  <a:off x="0" y="0"/>
                  <a:ext cx="6350000" cy="634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noFill/>
                </a:ln>
              </p:spPr>
            </p:sp>
          </p:grpSp>
          <p:grpSp>
            <p:nvGrpSpPr>
              <p:cNvPr id="65" name="Group 19"/>
              <p:cNvGrpSpPr>
                <a:grpSpLocks noChangeAspect="1"/>
              </p:cNvGrpSpPr>
              <p:nvPr/>
            </p:nvGrpSpPr>
            <p:grpSpPr>
              <a:xfrm>
                <a:off x="286236" y="82551"/>
                <a:ext cx="928954" cy="981968"/>
                <a:chOff x="0" y="0"/>
                <a:chExt cx="6350000" cy="6349975"/>
              </a:xfrm>
            </p:grpSpPr>
            <p:sp>
              <p:nvSpPr>
                <p:cNvPr id="66" name="Freeform 20"/>
                <p:cNvSpPr/>
                <p:nvPr/>
              </p:nvSpPr>
              <p:spPr>
                <a:xfrm>
                  <a:off x="0" y="0"/>
                  <a:ext cx="6350000" cy="634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11"/>
                  <a:stretch>
                    <a:fillRect t="-31" b="-31"/>
                  </a:stretch>
                </a:blipFill>
                <a:ln>
                  <a:noFill/>
                </a:ln>
              </p:spPr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70E7CD-73AE-A365-4DAB-90202B44E310}"/>
              </a:ext>
            </a:extLst>
          </p:cNvPr>
          <p:cNvGrpSpPr/>
          <p:nvPr/>
        </p:nvGrpSpPr>
        <p:grpSpPr>
          <a:xfrm>
            <a:off x="-18718" y="30543"/>
            <a:ext cx="7959855" cy="1039681"/>
            <a:chOff x="-18718" y="30543"/>
            <a:chExt cx="7959855" cy="10396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D49B54-897E-283B-46E3-5D25FB4069D4}"/>
                </a:ext>
              </a:extLst>
            </p:cNvPr>
            <p:cNvGrpSpPr/>
            <p:nvPr userDrawn="1"/>
          </p:nvGrpSpPr>
          <p:grpSpPr>
            <a:xfrm>
              <a:off x="-18718" y="185430"/>
              <a:ext cx="7959855" cy="716938"/>
              <a:chOff x="-18718" y="185430"/>
              <a:chExt cx="7959855" cy="716938"/>
            </a:xfrm>
            <a:solidFill>
              <a:schemeClr val="accent5">
                <a:lumMod val="50000"/>
              </a:schemeClr>
            </a:solidFill>
          </p:grpSpPr>
          <p:grpSp>
            <p:nvGrpSpPr>
              <p:cNvPr id="10" name="Group 14">
                <a:extLst>
                  <a:ext uri="{FF2B5EF4-FFF2-40B4-BE49-F238E27FC236}">
                    <a16:creationId xmlns:a16="http://schemas.microsoft.com/office/drawing/2014/main" id="{2CC7B481-F276-1496-FDB0-F48235965825}"/>
                  </a:ext>
                </a:extLst>
              </p:cNvPr>
              <p:cNvGrpSpPr/>
              <p:nvPr/>
            </p:nvGrpSpPr>
            <p:grpSpPr>
              <a:xfrm rot="16200000">
                <a:off x="3602741" y="-3436029"/>
                <a:ext cx="716938" cy="7959855"/>
                <a:chOff x="426803" y="5307433"/>
                <a:chExt cx="1926507" cy="23109277"/>
              </a:xfrm>
              <a:grpFill/>
            </p:grpSpPr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7C2C57CC-C4A2-B0F6-34C0-A48BC2BCDA1D}"/>
                    </a:ext>
                  </a:extLst>
                </p:cNvPr>
                <p:cNvSpPr/>
                <p:nvPr/>
              </p:nvSpPr>
              <p:spPr>
                <a:xfrm>
                  <a:off x="426803" y="5307433"/>
                  <a:ext cx="1926507" cy="23109277"/>
                </a:xfrm>
                <a:custGeom>
                  <a:avLst/>
                  <a:gdLst>
                    <a:gd name="connsiteX0" fmla="*/ 784860 w 2353310"/>
                    <a:gd name="connsiteY0" fmla="*/ 28349398 h 28416709"/>
                    <a:gd name="connsiteX1" fmla="*/ 1177290 w 2353310"/>
                    <a:gd name="connsiteY1" fmla="*/ 28416709 h 28416709"/>
                    <a:gd name="connsiteX2" fmla="*/ 1560830 w 2353310"/>
                    <a:gd name="connsiteY2" fmla="*/ 28353209 h 28416709"/>
                    <a:gd name="connsiteX3" fmla="*/ 1568450 w 2353310"/>
                    <a:gd name="connsiteY3" fmla="*/ 28350670 h 28416709"/>
                    <a:gd name="connsiteX4" fmla="*/ 2353310 w 2353310"/>
                    <a:gd name="connsiteY4" fmla="*/ 27178592 h 28416709"/>
                    <a:gd name="connsiteX5" fmla="*/ 2353309 w 2353310"/>
                    <a:gd name="connsiteY5" fmla="*/ 5307433 h 28416709"/>
                    <a:gd name="connsiteX6" fmla="*/ 0 w 2353310"/>
                    <a:gd name="connsiteY6" fmla="*/ 0 h 28416709"/>
                    <a:gd name="connsiteX7" fmla="*/ 0 w 2353310"/>
                    <a:gd name="connsiteY7" fmla="*/ 27157669 h 28416709"/>
                    <a:gd name="connsiteX8" fmla="*/ 784860 w 2353310"/>
                    <a:gd name="connsiteY8" fmla="*/ 28349398 h 28416709"/>
                    <a:gd name="connsiteX0" fmla="*/ 784860 w 2353310"/>
                    <a:gd name="connsiteY0" fmla="*/ 23041966 h 23109277"/>
                    <a:gd name="connsiteX1" fmla="*/ 1177290 w 2353310"/>
                    <a:gd name="connsiteY1" fmla="*/ 23109277 h 23109277"/>
                    <a:gd name="connsiteX2" fmla="*/ 1560830 w 2353310"/>
                    <a:gd name="connsiteY2" fmla="*/ 23045777 h 23109277"/>
                    <a:gd name="connsiteX3" fmla="*/ 1568450 w 2353310"/>
                    <a:gd name="connsiteY3" fmla="*/ 23043238 h 23109277"/>
                    <a:gd name="connsiteX4" fmla="*/ 2353310 w 2353310"/>
                    <a:gd name="connsiteY4" fmla="*/ 21871160 h 23109277"/>
                    <a:gd name="connsiteX5" fmla="*/ 2353309 w 2353310"/>
                    <a:gd name="connsiteY5" fmla="*/ 1 h 23109277"/>
                    <a:gd name="connsiteX6" fmla="*/ 70384 w 2353310"/>
                    <a:gd name="connsiteY6" fmla="*/ 24804 h 23109277"/>
                    <a:gd name="connsiteX7" fmla="*/ 0 w 2353310"/>
                    <a:gd name="connsiteY7" fmla="*/ 21850237 h 23109277"/>
                    <a:gd name="connsiteX8" fmla="*/ 784860 w 2353310"/>
                    <a:gd name="connsiteY8" fmla="*/ 23041966 h 2310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3310" h="23109277">
                      <a:moveTo>
                        <a:pt x="784860" y="23041966"/>
                      </a:moveTo>
                      <a:cubicBezTo>
                        <a:pt x="905510" y="23082606"/>
                        <a:pt x="1042670" y="23109277"/>
                        <a:pt x="1177290" y="23109277"/>
                      </a:cubicBezTo>
                      <a:cubicBezTo>
                        <a:pt x="1311910" y="23109277"/>
                        <a:pt x="1441450" y="23086416"/>
                        <a:pt x="1560830" y="23045777"/>
                      </a:cubicBezTo>
                      <a:cubicBezTo>
                        <a:pt x="1563370" y="23044506"/>
                        <a:pt x="1565910" y="23044506"/>
                        <a:pt x="1568450" y="23043238"/>
                      </a:cubicBezTo>
                      <a:cubicBezTo>
                        <a:pt x="2016760" y="22880677"/>
                        <a:pt x="2346960" y="22451416"/>
                        <a:pt x="2353310" y="21871160"/>
                      </a:cubicBezTo>
                      <a:cubicBezTo>
                        <a:pt x="2353310" y="14580774"/>
                        <a:pt x="2353309" y="7290387"/>
                        <a:pt x="2353309" y="1"/>
                      </a:cubicBezTo>
                      <a:lnTo>
                        <a:pt x="70384" y="24804"/>
                      </a:lnTo>
                      <a:lnTo>
                        <a:pt x="0" y="21850237"/>
                      </a:lnTo>
                      <a:cubicBezTo>
                        <a:pt x="6350" y="22453956"/>
                        <a:pt x="331470" y="22883216"/>
                        <a:pt x="784860" y="23041966"/>
                      </a:cubicBezTo>
                      <a:close/>
                    </a:path>
                  </a:pathLst>
                </a:custGeom>
                <a:grpFill/>
              </p:spPr>
            </p:sp>
          </p:grpSp>
          <p:sp>
            <p:nvSpPr>
              <p:cNvPr id="11" name="TextBox 16">
                <a:extLst>
                  <a:ext uri="{FF2B5EF4-FFF2-40B4-BE49-F238E27FC236}">
                    <a16:creationId xmlns:a16="http://schemas.microsoft.com/office/drawing/2014/main" id="{EDA6B616-B4FD-CCF0-6B06-73006F4041F6}"/>
                  </a:ext>
                </a:extLst>
              </p:cNvPr>
              <p:cNvSpPr txBox="1"/>
              <p:nvPr/>
            </p:nvSpPr>
            <p:spPr>
              <a:xfrm>
                <a:off x="1426495" y="235656"/>
                <a:ext cx="6340480" cy="471989"/>
              </a:xfrm>
              <a:prstGeom prst="rect">
                <a:avLst/>
              </a:prstGeom>
              <a:grpFill/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254"/>
                  </a:lnSpc>
                </a:pPr>
                <a:r>
                  <a:rPr lang="en-US" sz="2000" b="1" dirty="0">
                    <a:solidFill>
                      <a:srgbClr val="FFFFFF"/>
                    </a:solidFill>
                    <a:latin typeface="Arial Bold"/>
                  </a:rPr>
                  <a:t>TRƯỜNG ĐẠI HỌC KỸ THUẬT Y - DƯỢC ĐÀ NẴNG</a:t>
                </a:r>
                <a:endParaRPr lang="en-US" sz="1600" b="1" dirty="0">
                  <a:solidFill>
                    <a:srgbClr val="FFFFFF"/>
                  </a:solidFill>
                  <a:latin typeface="Arial Bold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D5D274-CCB5-D7B9-A6B1-F3091284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48" y="30543"/>
              <a:ext cx="1039681" cy="103968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ABAA0E-C0C6-23DF-5473-F3CE972DF0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2" y="2014766"/>
            <a:ext cx="3707341" cy="37073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89AB5B-AE88-E395-9FFD-D13D42F9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193" y="6134276"/>
            <a:ext cx="455636" cy="365125"/>
          </a:xfrm>
        </p:spPr>
        <p:txBody>
          <a:bodyPr/>
          <a:lstStyle/>
          <a:p>
            <a:pPr algn="ctr"/>
            <a:fld id="{177CF93F-E6A4-4BDA-8825-6CEC536B61C4}" type="slidenum">
              <a:rPr lang="vi-VN" sz="2000" smtClean="0">
                <a:solidFill>
                  <a:schemeClr val="bg1"/>
                </a:solidFill>
              </a:rPr>
              <a:pPr algn="ctr"/>
              <a:t>7</a:t>
            </a:fld>
            <a:endParaRPr lang="vi-VN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3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171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bạn đã lắng nghe!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Lemon</dc:creator>
  <cp:lastModifiedBy>Hải Anh</cp:lastModifiedBy>
  <cp:revision>105</cp:revision>
  <dcterms:created xsi:type="dcterms:W3CDTF">2023-10-04T12:54:35Z</dcterms:created>
  <dcterms:modified xsi:type="dcterms:W3CDTF">2026-07-03T09:07:55Z</dcterms:modified>
</cp:coreProperties>
</file>